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73" r:id="rId9"/>
    <p:sldId id="263" r:id="rId10"/>
    <p:sldId id="264" r:id="rId11"/>
    <p:sldId id="265" r:id="rId12"/>
    <p:sldId id="266" r:id="rId13"/>
    <p:sldId id="267" r:id="rId14"/>
    <p:sldId id="268" r:id="rId15"/>
    <p:sldId id="269" r:id="rId16"/>
    <p:sldId id="270" r:id="rId17"/>
    <p:sldId id="271" r:id="rId18"/>
    <p:sldId id="295" r:id="rId19"/>
    <p:sldId id="294" r:id="rId20"/>
    <p:sldId id="296" r:id="rId21"/>
    <p:sldId id="286" r:id="rId22"/>
    <p:sldId id="287" r:id="rId23"/>
    <p:sldId id="288" r:id="rId24"/>
    <p:sldId id="289" r:id="rId25"/>
    <p:sldId id="293" r:id="rId26"/>
    <p:sldId id="291" r:id="rId27"/>
    <p:sldId id="292" r:id="rId28"/>
    <p:sldId id="290" r:id="rId29"/>
    <p:sldId id="332" r:id="rId30"/>
    <p:sldId id="333" r:id="rId31"/>
    <p:sldId id="299" r:id="rId32"/>
    <p:sldId id="335" r:id="rId33"/>
    <p:sldId id="336" r:id="rId34"/>
    <p:sldId id="337" r:id="rId35"/>
    <p:sldId id="298" r:id="rId36"/>
    <p:sldId id="297" r:id="rId37"/>
    <p:sldId id="340" r:id="rId38"/>
    <p:sldId id="339" r:id="rId39"/>
    <p:sldId id="272" r:id="rId40"/>
  </p:sldIdLst>
  <p:sldSz cx="9144000" cy="6858000" type="screen4x3"/>
  <p:notesSz cx="6735763" cy="9869488"/>
  <p:defaultTextStyle>
    <a:defPPr lvl="0">
      <a:defRPr lang="en-US"/>
    </a:defPPr>
    <a:lvl1pPr lvl="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lvl="1"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lvl="2"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lvl="3"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lvl="4"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lvl="5"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lvl="6"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lvl="7"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lvl="8"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1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aseline="0" dirty="0"/>
              <a:t>Estimated value (6 months):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430-4543-8F9F-E9BD46898DA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4FF1-4376-99C1-CD3DC30563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430-4543-8F9F-E9BD46898DA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430-4543-8F9F-E9BD46898DA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always</c:v>
                </c:pt>
                <c:pt idx="1">
                  <c:v>quite often</c:v>
                </c:pt>
                <c:pt idx="2">
                  <c:v>rarely</c:v>
                </c:pt>
                <c:pt idx="3">
                  <c:v>never</c:v>
                </c:pt>
              </c:strCache>
            </c:strRef>
          </c:cat>
          <c:val>
            <c:numRef>
              <c:f>Sheet1!$B$2:$B$5</c:f>
              <c:numCache>
                <c:formatCode>0%</c:formatCode>
                <c:ptCount val="4"/>
                <c:pt idx="0">
                  <c:v>0.03</c:v>
                </c:pt>
                <c:pt idx="1">
                  <c:v>0.28999999999999998</c:v>
                </c:pt>
                <c:pt idx="2">
                  <c:v>0.42</c:v>
                </c:pt>
                <c:pt idx="3">
                  <c:v>0.5</c:v>
                </c:pt>
              </c:numCache>
            </c:numRef>
          </c:val>
          <c:extLst>
            <c:ext xmlns:c16="http://schemas.microsoft.com/office/drawing/2014/chart" uri="{C3380CC4-5D6E-409C-BE32-E72D297353CC}">
              <c16:uniqueId val="{00000000-4FF1-4376-99C1-CD3DC305633B}"/>
            </c:ext>
          </c:extLst>
        </c:ser>
        <c:dLbls>
          <c:dLblPos val="bestFit"/>
          <c:showLegendKey val="0"/>
          <c:showVal val="1"/>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C5EFB7D-7B7D-49A9-A659-F086F97EDDDB}"/>
              </a:ext>
            </a:extLst>
          </p:cNvPr>
          <p:cNvSpPr>
            <a:spLocks noGrp="1"/>
          </p:cNvSpPr>
          <p:nvPr>
            <p:ph type="hdr" sz="quarter"/>
          </p:nvPr>
        </p:nvSpPr>
        <p:spPr>
          <a:xfrm>
            <a:off x="0" y="0"/>
            <a:ext cx="2919413" cy="493713"/>
          </a:xfrm>
          <a:prstGeom prst="rect">
            <a:avLst/>
          </a:prstGeom>
        </p:spPr>
        <p:txBody>
          <a:bodyPr vert="horz" lIns="91440" tIns="45720" rIns="91440" bIns="45720" rtlCol="0"/>
          <a:lstStyle>
            <a:lvl1pPr algn="l" eaLnBrk="0" hangingPunct="0">
              <a:defRPr sz="1200">
                <a:cs typeface="+mn-cs"/>
              </a:defRPr>
            </a:lvl1pPr>
          </a:lstStyle>
          <a:p>
            <a:pPr>
              <a:defRPr/>
            </a:pPr>
            <a:endParaRPr lang="en-US"/>
          </a:p>
        </p:txBody>
      </p:sp>
      <p:sp>
        <p:nvSpPr>
          <p:cNvPr id="3" name="Date Placeholder 2">
            <a:extLst>
              <a:ext uri="{FF2B5EF4-FFF2-40B4-BE49-F238E27FC236}">
                <a16:creationId xmlns:a16="http://schemas.microsoft.com/office/drawing/2014/main" id="{50208A58-618B-418B-A50F-DD41634F8EF5}"/>
              </a:ext>
            </a:extLst>
          </p:cNvPr>
          <p:cNvSpPr>
            <a:spLocks noGrp="1"/>
          </p:cNvSpPr>
          <p:nvPr>
            <p:ph type="dt" idx="1"/>
          </p:nvPr>
        </p:nvSpPr>
        <p:spPr>
          <a:xfrm>
            <a:off x="3814763" y="0"/>
            <a:ext cx="2919412" cy="493713"/>
          </a:xfrm>
          <a:prstGeom prst="rect">
            <a:avLst/>
          </a:prstGeom>
        </p:spPr>
        <p:txBody>
          <a:bodyPr vert="horz" lIns="91440" tIns="45720" rIns="91440" bIns="45720" rtlCol="0"/>
          <a:lstStyle>
            <a:lvl1pPr algn="r" eaLnBrk="0" hangingPunct="0">
              <a:defRPr sz="1200">
                <a:cs typeface="+mn-cs"/>
              </a:defRPr>
            </a:lvl1pPr>
          </a:lstStyle>
          <a:p>
            <a:pPr>
              <a:defRPr/>
            </a:pPr>
            <a:fld id="{06C0C3FD-1B09-4258-8C78-9A9F3E5CCB59}" type="datetimeFigureOut">
              <a:rPr lang="en-US"/>
              <a:pPr>
                <a:defRPr/>
              </a:pPr>
              <a:t>12/15/2020</a:t>
            </a:fld>
            <a:endParaRPr lang="en-US"/>
          </a:p>
        </p:txBody>
      </p:sp>
      <p:sp>
        <p:nvSpPr>
          <p:cNvPr id="4" name="Slide Image Placeholder 3">
            <a:extLst>
              <a:ext uri="{FF2B5EF4-FFF2-40B4-BE49-F238E27FC236}">
                <a16:creationId xmlns:a16="http://schemas.microsoft.com/office/drawing/2014/main" id="{4389F5FB-54F3-476D-A392-5CF36A645F63}"/>
              </a:ext>
            </a:extLst>
          </p:cNvPr>
          <p:cNvSpPr>
            <a:spLocks noGrp="1" noRot="1" noChangeAspect="1"/>
          </p:cNvSpPr>
          <p:nvPr>
            <p:ph type="sldImg" idx="2"/>
          </p:nvPr>
        </p:nvSpPr>
        <p:spPr>
          <a:xfrm>
            <a:off x="900113" y="739775"/>
            <a:ext cx="4935537" cy="37020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C7CF36F-A324-4990-ADA5-24F8C7C1AAD4}"/>
              </a:ext>
            </a:extLst>
          </p:cNvPr>
          <p:cNvSpPr>
            <a:spLocks noGrp="1"/>
          </p:cNvSpPr>
          <p:nvPr>
            <p:ph type="body" sz="quarter" idx="3"/>
          </p:nvPr>
        </p:nvSpPr>
        <p:spPr>
          <a:xfrm>
            <a:off x="673100" y="4687888"/>
            <a:ext cx="5389563" cy="44418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D3B426B-404C-4EE0-B69E-9849CD2AF5D4}"/>
              </a:ext>
            </a:extLst>
          </p:cNvPr>
          <p:cNvSpPr>
            <a:spLocks noGrp="1"/>
          </p:cNvSpPr>
          <p:nvPr>
            <p:ph type="ftr" sz="quarter" idx="4"/>
          </p:nvPr>
        </p:nvSpPr>
        <p:spPr>
          <a:xfrm>
            <a:off x="0" y="9374188"/>
            <a:ext cx="2919413" cy="493712"/>
          </a:xfrm>
          <a:prstGeom prst="rect">
            <a:avLst/>
          </a:prstGeom>
        </p:spPr>
        <p:txBody>
          <a:bodyPr vert="horz" lIns="91440" tIns="45720" rIns="91440" bIns="45720" rtlCol="0" anchor="b"/>
          <a:lstStyle>
            <a:lvl1pPr algn="l" eaLnBrk="0" hangingPunct="0">
              <a:defRPr sz="1200">
                <a:cs typeface="+mn-cs"/>
              </a:defRPr>
            </a:lvl1pPr>
          </a:lstStyle>
          <a:p>
            <a:pPr>
              <a:defRPr/>
            </a:pPr>
            <a:endParaRPr lang="en-US"/>
          </a:p>
        </p:txBody>
      </p:sp>
      <p:sp>
        <p:nvSpPr>
          <p:cNvPr id="7" name="Slide Number Placeholder 6">
            <a:extLst>
              <a:ext uri="{FF2B5EF4-FFF2-40B4-BE49-F238E27FC236}">
                <a16:creationId xmlns:a16="http://schemas.microsoft.com/office/drawing/2014/main" id="{522D8466-ABE8-48C6-AFB0-20C2B7506903}"/>
              </a:ext>
            </a:extLst>
          </p:cNvPr>
          <p:cNvSpPr>
            <a:spLocks noGrp="1"/>
          </p:cNvSpPr>
          <p:nvPr>
            <p:ph type="sldNum" sz="quarter" idx="5"/>
          </p:nvPr>
        </p:nvSpPr>
        <p:spPr>
          <a:xfrm>
            <a:off x="3814763" y="9374188"/>
            <a:ext cx="2919412" cy="4937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0683D59-9164-487E-8E4F-B9A69B283257}" type="slidenum">
              <a:rPr lang="en-US" altLang="en-US"/>
              <a:pPr>
                <a:defRPr/>
              </a:pPr>
              <a:t>‹#›</a:t>
            </a:fld>
            <a:endParaRPr lang="en-US" altLang="en-US"/>
          </a:p>
        </p:txBody>
      </p:sp>
    </p:spTree>
    <p:extLst>
      <p:ext uri="{BB962C8B-B14F-4D97-AF65-F5344CB8AC3E}">
        <p14:creationId xmlns:p14="http://schemas.microsoft.com/office/powerpoint/2010/main" val="3778407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3DAD8D0-2F06-40AC-891F-0A90E88B35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0F16EAFB-AF06-4B46-999C-D8771E2C7D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7A0ED953-55C3-43BB-9C3B-E632AA4C53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cs typeface="Arial" panose="020B0604020202020204" pitchFamily="34" charset="0"/>
              </a:defRPr>
            </a:lvl1pPr>
            <a:lvl2pPr marL="742950" indent="-285750">
              <a:defRPr>
                <a:solidFill>
                  <a:schemeClr val="tx1"/>
                </a:solidFill>
                <a:latin typeface="Tahoma" panose="020B0604030504040204" pitchFamily="34" charset="0"/>
                <a:cs typeface="Arial" panose="020B0604020202020204" pitchFamily="34" charset="0"/>
              </a:defRPr>
            </a:lvl2pPr>
            <a:lvl3pPr marL="1143000" indent="-228600">
              <a:defRPr>
                <a:solidFill>
                  <a:schemeClr val="tx1"/>
                </a:solidFill>
                <a:latin typeface="Tahoma" panose="020B0604030504040204" pitchFamily="34" charset="0"/>
                <a:cs typeface="Arial" panose="020B0604020202020204" pitchFamily="34" charset="0"/>
              </a:defRPr>
            </a:lvl3pPr>
            <a:lvl4pPr marL="1600200" indent="-228600">
              <a:defRPr>
                <a:solidFill>
                  <a:schemeClr val="tx1"/>
                </a:solidFill>
                <a:latin typeface="Tahoma" panose="020B0604030504040204" pitchFamily="34" charset="0"/>
                <a:cs typeface="Arial" panose="020B0604020202020204" pitchFamily="34" charset="0"/>
              </a:defRPr>
            </a:lvl4pPr>
            <a:lvl5pPr marL="2057400" indent="-22860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27648AED-6EF3-4CF8-916B-6B07992B69C8}" type="slidenum">
              <a:rPr lang="en-US" altLang="en-US" smtClean="0"/>
              <a:pPr/>
              <a:t>1</a:t>
            </a:fld>
            <a:endParaRPr lang="en-US" altLang="en-US"/>
          </a:p>
        </p:txBody>
      </p:sp>
    </p:spTree>
    <p:extLst>
      <p:ext uri="{BB962C8B-B14F-4D97-AF65-F5344CB8AC3E}">
        <p14:creationId xmlns:p14="http://schemas.microsoft.com/office/powerpoint/2010/main" val="98161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EC7105E5-5CB0-4404-87A4-B9B80643BA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AF3F4C47-2B10-415A-B384-7D1C3D7154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71735529-6093-4F05-8BCB-3EE35F9517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cs typeface="Arial" panose="020B0604020202020204" pitchFamily="34" charset="0"/>
              </a:defRPr>
            </a:lvl1pPr>
            <a:lvl2pPr marL="742950" indent="-285750">
              <a:defRPr>
                <a:solidFill>
                  <a:schemeClr val="tx1"/>
                </a:solidFill>
                <a:latin typeface="Tahoma" panose="020B0604030504040204" pitchFamily="34" charset="0"/>
                <a:cs typeface="Arial" panose="020B0604020202020204" pitchFamily="34" charset="0"/>
              </a:defRPr>
            </a:lvl2pPr>
            <a:lvl3pPr marL="1143000" indent="-228600">
              <a:defRPr>
                <a:solidFill>
                  <a:schemeClr val="tx1"/>
                </a:solidFill>
                <a:latin typeface="Tahoma" panose="020B0604030504040204" pitchFamily="34" charset="0"/>
                <a:cs typeface="Arial" panose="020B0604020202020204" pitchFamily="34" charset="0"/>
              </a:defRPr>
            </a:lvl3pPr>
            <a:lvl4pPr marL="1600200" indent="-228600">
              <a:defRPr>
                <a:solidFill>
                  <a:schemeClr val="tx1"/>
                </a:solidFill>
                <a:latin typeface="Tahoma" panose="020B0604030504040204" pitchFamily="34" charset="0"/>
                <a:cs typeface="Arial" panose="020B0604020202020204" pitchFamily="34" charset="0"/>
              </a:defRPr>
            </a:lvl4pPr>
            <a:lvl5pPr marL="2057400" indent="-22860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13DC516D-DD86-4488-B8E0-2B5CF53C7DDF}" type="slidenum">
              <a:rPr lang="en-US" altLang="en-US" smtClean="0"/>
              <a:pPr/>
              <a:t>3</a:t>
            </a:fld>
            <a:endParaRPr lang="en-US" altLang="en-US"/>
          </a:p>
        </p:txBody>
      </p:sp>
    </p:spTree>
    <p:extLst>
      <p:ext uri="{BB962C8B-B14F-4D97-AF65-F5344CB8AC3E}">
        <p14:creationId xmlns:p14="http://schemas.microsoft.com/office/powerpoint/2010/main" val="77192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683D59-9164-487E-8E4F-B9A69B283257}" type="slidenum">
              <a:rPr lang="en-US" altLang="en-US" smtClean="0"/>
              <a:pPr>
                <a:defRPr/>
              </a:pPr>
              <a:t>28</a:t>
            </a:fld>
            <a:endParaRPr lang="en-US" altLang="en-US"/>
          </a:p>
        </p:txBody>
      </p:sp>
    </p:spTree>
    <p:extLst>
      <p:ext uri="{BB962C8B-B14F-4D97-AF65-F5344CB8AC3E}">
        <p14:creationId xmlns:p14="http://schemas.microsoft.com/office/powerpoint/2010/main" val="249065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4BCBD63-7B66-4E37-83C0-29B7571D8386}"/>
              </a:ext>
            </a:extLst>
          </p:cNvPr>
          <p:cNvSpPr>
            <a:spLocks noGrp="1"/>
          </p:cNvSpPr>
          <p:nvPr>
            <p:ph type="dt" sz="half" idx="10"/>
          </p:nvPr>
        </p:nvSpPr>
        <p:spPr/>
        <p:txBody>
          <a:bodyPr/>
          <a:lstStyle>
            <a:lvl1pPr>
              <a:defRPr/>
            </a:lvl1pPr>
          </a:lstStyle>
          <a:p>
            <a:pPr>
              <a:defRPr/>
            </a:pPr>
            <a:fld id="{2187AB7D-3F8F-4C56-946E-77A9BA16C1FF}" type="datetime1">
              <a:rPr lang="en-US"/>
              <a:pPr>
                <a:defRPr/>
              </a:pPr>
              <a:t>12/15/2020</a:t>
            </a:fld>
            <a:endParaRPr lang="en-US"/>
          </a:p>
        </p:txBody>
      </p:sp>
      <p:sp>
        <p:nvSpPr>
          <p:cNvPr id="5" name="Footer Placeholder 4">
            <a:extLst>
              <a:ext uri="{FF2B5EF4-FFF2-40B4-BE49-F238E27FC236}">
                <a16:creationId xmlns:a16="http://schemas.microsoft.com/office/drawing/2014/main" id="{836DA052-22D7-48EE-BCDD-801423FE1736}"/>
              </a:ext>
            </a:extLst>
          </p:cNvPr>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D9951F00-33A5-4625-8926-079E5361FC57}"/>
              </a:ext>
            </a:extLst>
          </p:cNvPr>
          <p:cNvSpPr>
            <a:spLocks noGrp="1"/>
          </p:cNvSpPr>
          <p:nvPr>
            <p:ph type="sldNum" sz="quarter" idx="12"/>
          </p:nvPr>
        </p:nvSpPr>
        <p:spPr/>
        <p:txBody>
          <a:bodyPr/>
          <a:lstStyle>
            <a:lvl1pPr>
              <a:defRPr/>
            </a:lvl1pPr>
          </a:lstStyle>
          <a:p>
            <a:pPr>
              <a:defRPr/>
            </a:pPr>
            <a:fld id="{803155C6-1B0C-48C0-8F7B-C541BDFACED3}" type="slidenum">
              <a:rPr lang="en-US" altLang="en-US"/>
              <a:pPr>
                <a:defRPr/>
              </a:pPr>
              <a:t>‹#›</a:t>
            </a:fld>
            <a:endParaRPr lang="en-US" altLang="en-US"/>
          </a:p>
        </p:txBody>
      </p:sp>
    </p:spTree>
    <p:extLst>
      <p:ext uri="{BB962C8B-B14F-4D97-AF65-F5344CB8AC3E}">
        <p14:creationId xmlns:p14="http://schemas.microsoft.com/office/powerpoint/2010/main" val="134132127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583BC-EC9B-4BE0-8D60-F270AA992005}"/>
              </a:ext>
            </a:extLst>
          </p:cNvPr>
          <p:cNvSpPr>
            <a:spLocks noGrp="1"/>
          </p:cNvSpPr>
          <p:nvPr>
            <p:ph type="dt" sz="half" idx="10"/>
          </p:nvPr>
        </p:nvSpPr>
        <p:spPr/>
        <p:txBody>
          <a:bodyPr/>
          <a:lstStyle>
            <a:lvl1pPr>
              <a:defRPr/>
            </a:lvl1pPr>
          </a:lstStyle>
          <a:p>
            <a:pPr>
              <a:defRPr/>
            </a:pPr>
            <a:fld id="{8495D860-B084-453F-8DDB-C5CAA0FFAE28}" type="datetime1">
              <a:rPr lang="en-US"/>
              <a:pPr>
                <a:defRPr/>
              </a:pPr>
              <a:t>12/15/2020</a:t>
            </a:fld>
            <a:endParaRPr lang="en-US"/>
          </a:p>
        </p:txBody>
      </p:sp>
      <p:sp>
        <p:nvSpPr>
          <p:cNvPr id="5" name="Footer Placeholder 4">
            <a:extLst>
              <a:ext uri="{FF2B5EF4-FFF2-40B4-BE49-F238E27FC236}">
                <a16:creationId xmlns:a16="http://schemas.microsoft.com/office/drawing/2014/main" id="{3BAE9BAC-3A0A-4D35-9035-F02355F78B71}"/>
              </a:ext>
            </a:extLst>
          </p:cNvPr>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F4EED22D-883F-4DA3-AFE1-A6D086E87356}"/>
              </a:ext>
            </a:extLst>
          </p:cNvPr>
          <p:cNvSpPr>
            <a:spLocks noGrp="1"/>
          </p:cNvSpPr>
          <p:nvPr>
            <p:ph type="sldNum" sz="quarter" idx="12"/>
          </p:nvPr>
        </p:nvSpPr>
        <p:spPr/>
        <p:txBody>
          <a:bodyPr/>
          <a:lstStyle>
            <a:lvl1pPr>
              <a:defRPr/>
            </a:lvl1pPr>
          </a:lstStyle>
          <a:p>
            <a:pPr>
              <a:defRPr/>
            </a:pPr>
            <a:fld id="{4F6C2FEA-8E39-4ACA-A6DC-D7B9EFC0F01D}" type="slidenum">
              <a:rPr lang="en-US" altLang="en-US"/>
              <a:pPr>
                <a:defRPr/>
              </a:pPr>
              <a:t>‹#›</a:t>
            </a:fld>
            <a:endParaRPr lang="en-US" altLang="en-US"/>
          </a:p>
        </p:txBody>
      </p:sp>
    </p:spTree>
    <p:extLst>
      <p:ext uri="{BB962C8B-B14F-4D97-AF65-F5344CB8AC3E}">
        <p14:creationId xmlns:p14="http://schemas.microsoft.com/office/powerpoint/2010/main" val="221179953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03DE7-EC9E-49A9-BB85-EBC77E685672}"/>
              </a:ext>
            </a:extLst>
          </p:cNvPr>
          <p:cNvSpPr>
            <a:spLocks noGrp="1"/>
          </p:cNvSpPr>
          <p:nvPr>
            <p:ph type="dt" sz="half" idx="10"/>
          </p:nvPr>
        </p:nvSpPr>
        <p:spPr/>
        <p:txBody>
          <a:bodyPr/>
          <a:lstStyle>
            <a:lvl1pPr>
              <a:defRPr/>
            </a:lvl1pPr>
          </a:lstStyle>
          <a:p>
            <a:pPr>
              <a:defRPr/>
            </a:pPr>
            <a:fld id="{974BB3E1-AEDF-4D58-A2C8-447AD083DF38}" type="datetime1">
              <a:rPr lang="en-US"/>
              <a:pPr>
                <a:defRPr/>
              </a:pPr>
              <a:t>12/15/2020</a:t>
            </a:fld>
            <a:endParaRPr lang="en-US"/>
          </a:p>
        </p:txBody>
      </p:sp>
      <p:sp>
        <p:nvSpPr>
          <p:cNvPr id="5" name="Footer Placeholder 4">
            <a:extLst>
              <a:ext uri="{FF2B5EF4-FFF2-40B4-BE49-F238E27FC236}">
                <a16:creationId xmlns:a16="http://schemas.microsoft.com/office/drawing/2014/main" id="{4B960B96-B855-4287-8F93-A85F205D6403}"/>
              </a:ext>
            </a:extLst>
          </p:cNvPr>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5A5D2ECC-0449-43FB-9DAB-3415E717F166}"/>
              </a:ext>
            </a:extLst>
          </p:cNvPr>
          <p:cNvSpPr>
            <a:spLocks noGrp="1"/>
          </p:cNvSpPr>
          <p:nvPr>
            <p:ph type="sldNum" sz="quarter" idx="12"/>
          </p:nvPr>
        </p:nvSpPr>
        <p:spPr/>
        <p:txBody>
          <a:bodyPr/>
          <a:lstStyle>
            <a:lvl1pPr>
              <a:defRPr/>
            </a:lvl1pPr>
          </a:lstStyle>
          <a:p>
            <a:pPr>
              <a:defRPr/>
            </a:pPr>
            <a:fld id="{7E23962E-1ACC-4641-B455-79226A807168}" type="slidenum">
              <a:rPr lang="en-US" altLang="en-US"/>
              <a:pPr>
                <a:defRPr/>
              </a:pPr>
              <a:t>‹#›</a:t>
            </a:fld>
            <a:endParaRPr lang="en-US" altLang="en-US"/>
          </a:p>
        </p:txBody>
      </p:sp>
    </p:spTree>
    <p:extLst>
      <p:ext uri="{BB962C8B-B14F-4D97-AF65-F5344CB8AC3E}">
        <p14:creationId xmlns:p14="http://schemas.microsoft.com/office/powerpoint/2010/main" val="309669249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2D9AA-7692-494B-90B5-A3517D8E2A03}"/>
              </a:ext>
            </a:extLst>
          </p:cNvPr>
          <p:cNvSpPr>
            <a:spLocks noGrp="1"/>
          </p:cNvSpPr>
          <p:nvPr>
            <p:ph type="dt" sz="half" idx="10"/>
          </p:nvPr>
        </p:nvSpPr>
        <p:spPr>
          <a:xfrm>
            <a:off x="1066800" y="6248400"/>
            <a:ext cx="1905000" cy="457200"/>
          </a:xfrm>
        </p:spPr>
        <p:txBody>
          <a:bodyPr/>
          <a:lstStyle>
            <a:lvl1pPr>
              <a:defRPr/>
            </a:lvl1pPr>
          </a:lstStyle>
          <a:p>
            <a:pPr>
              <a:defRPr/>
            </a:pPr>
            <a:fld id="{20171A85-199D-4863-912E-76649E96AA9D}" type="datetime1">
              <a:rPr lang="en-US"/>
              <a:pPr>
                <a:defRPr/>
              </a:pPr>
              <a:t>12/15/2020</a:t>
            </a:fld>
            <a:endParaRPr lang="en-US"/>
          </a:p>
        </p:txBody>
      </p:sp>
      <p:sp>
        <p:nvSpPr>
          <p:cNvPr id="6" name="Footer Placeholder 5">
            <a:extLst>
              <a:ext uri="{FF2B5EF4-FFF2-40B4-BE49-F238E27FC236}">
                <a16:creationId xmlns:a16="http://schemas.microsoft.com/office/drawing/2014/main" id="{464BB3CC-47AB-47B5-BB84-5868F8ADDCC5}"/>
              </a:ext>
            </a:extLst>
          </p:cNvPr>
          <p:cNvSpPr>
            <a:spLocks noGrp="1"/>
          </p:cNvSpPr>
          <p:nvPr>
            <p:ph type="ftr" sz="quarter" idx="11"/>
          </p:nvPr>
        </p:nvSpPr>
        <p:spPr>
          <a:xfrm>
            <a:off x="3429000" y="6248400"/>
            <a:ext cx="2895600" cy="457200"/>
          </a:xfrm>
        </p:spPr>
        <p:txBody>
          <a:bodyPr/>
          <a:lstStyle>
            <a:lvl1pPr>
              <a:defRPr/>
            </a:lvl1pPr>
          </a:lstStyle>
          <a:p>
            <a:pPr>
              <a:defRPr/>
            </a:pPr>
            <a:r>
              <a:rPr lang="en-US"/>
              <a:t>Design Thinking_Review I</a:t>
            </a:r>
          </a:p>
        </p:txBody>
      </p:sp>
      <p:sp>
        <p:nvSpPr>
          <p:cNvPr id="7" name="Slide Number Placeholder 6">
            <a:extLst>
              <a:ext uri="{FF2B5EF4-FFF2-40B4-BE49-F238E27FC236}">
                <a16:creationId xmlns:a16="http://schemas.microsoft.com/office/drawing/2014/main" id="{34CB4A99-E04A-40E4-81AF-DC3C106C9AD1}"/>
              </a:ext>
            </a:extLst>
          </p:cNvPr>
          <p:cNvSpPr>
            <a:spLocks noGrp="1"/>
          </p:cNvSpPr>
          <p:nvPr>
            <p:ph type="sldNum" sz="quarter" idx="12"/>
          </p:nvPr>
        </p:nvSpPr>
        <p:spPr>
          <a:xfrm>
            <a:off x="6705600" y="6248400"/>
            <a:ext cx="1905000" cy="457200"/>
          </a:xfrm>
        </p:spPr>
        <p:txBody>
          <a:bodyPr/>
          <a:lstStyle>
            <a:lvl1pPr>
              <a:defRPr/>
            </a:lvl1pPr>
          </a:lstStyle>
          <a:p>
            <a:pPr>
              <a:defRPr/>
            </a:pPr>
            <a:fld id="{78D6C93D-A82C-4FC2-AED6-7ACCCB24D9E4}" type="slidenum">
              <a:rPr lang="en-US" altLang="en-US"/>
              <a:pPr>
                <a:defRPr/>
              </a:pPr>
              <a:t>‹#›</a:t>
            </a:fld>
            <a:endParaRPr lang="en-US" altLang="en-US"/>
          </a:p>
        </p:txBody>
      </p:sp>
    </p:spTree>
    <p:extLst>
      <p:ext uri="{BB962C8B-B14F-4D97-AF65-F5344CB8AC3E}">
        <p14:creationId xmlns:p14="http://schemas.microsoft.com/office/powerpoint/2010/main" val="160056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6" descr="tce.JPG">
            <a:extLst>
              <a:ext uri="{FF2B5EF4-FFF2-40B4-BE49-F238E27FC236}">
                <a16:creationId xmlns:a16="http://schemas.microsoft.com/office/drawing/2014/main" id="{05C0A3A4-DAE1-4088-A049-AEA57ACE4BD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a:extLst>
              <a:ext uri="{FF2B5EF4-FFF2-40B4-BE49-F238E27FC236}">
                <a16:creationId xmlns:a16="http://schemas.microsoft.com/office/drawing/2014/main" id="{A53552F1-B7A1-4CDA-BBC8-6AAE45900A5F}"/>
              </a:ext>
            </a:extLst>
          </p:cNvPr>
          <p:cNvSpPr>
            <a:spLocks noGrp="1"/>
          </p:cNvSpPr>
          <p:nvPr>
            <p:ph type="dt" sz="half" idx="10"/>
          </p:nvPr>
        </p:nvSpPr>
        <p:spPr/>
        <p:txBody>
          <a:bodyPr/>
          <a:lstStyle>
            <a:lvl1pPr>
              <a:defRPr/>
            </a:lvl1pPr>
          </a:lstStyle>
          <a:p>
            <a:pPr>
              <a:defRPr/>
            </a:pPr>
            <a:fld id="{45FBE32E-E48A-4610-B0B9-78DEB32FC0D2}" type="datetime1">
              <a:rPr lang="en-US"/>
              <a:pPr>
                <a:defRPr/>
              </a:pPr>
              <a:t>12/15/2020</a:t>
            </a:fld>
            <a:endParaRPr lang="en-US"/>
          </a:p>
        </p:txBody>
      </p:sp>
      <p:sp>
        <p:nvSpPr>
          <p:cNvPr id="4" name="Footer Placeholder 4">
            <a:extLst>
              <a:ext uri="{FF2B5EF4-FFF2-40B4-BE49-F238E27FC236}">
                <a16:creationId xmlns:a16="http://schemas.microsoft.com/office/drawing/2014/main" id="{D8CFC7DC-7BEF-4C9F-9311-C92B64ACA69F}"/>
              </a:ext>
            </a:extLst>
          </p:cNvPr>
          <p:cNvSpPr>
            <a:spLocks noGrp="1"/>
          </p:cNvSpPr>
          <p:nvPr>
            <p:ph type="ftr" sz="quarter" idx="11"/>
          </p:nvPr>
        </p:nvSpPr>
        <p:spPr/>
        <p:txBody>
          <a:bodyPr/>
          <a:lstStyle>
            <a:lvl1pPr>
              <a:defRPr/>
            </a:lvl1pPr>
          </a:lstStyle>
          <a:p>
            <a:pPr>
              <a:defRPr/>
            </a:pPr>
            <a:r>
              <a:rPr lang="en-US"/>
              <a:t>Design Thinking_Review I</a:t>
            </a:r>
          </a:p>
        </p:txBody>
      </p:sp>
      <p:sp>
        <p:nvSpPr>
          <p:cNvPr id="5" name="Slide Number Placeholder 5">
            <a:extLst>
              <a:ext uri="{FF2B5EF4-FFF2-40B4-BE49-F238E27FC236}">
                <a16:creationId xmlns:a16="http://schemas.microsoft.com/office/drawing/2014/main" id="{4C8246F3-79E5-4067-8C97-52AFD3870B79}"/>
              </a:ext>
            </a:extLst>
          </p:cNvPr>
          <p:cNvSpPr>
            <a:spLocks noGrp="1"/>
          </p:cNvSpPr>
          <p:nvPr>
            <p:ph type="sldNum" sz="quarter" idx="12"/>
          </p:nvPr>
        </p:nvSpPr>
        <p:spPr/>
        <p:txBody>
          <a:bodyPr/>
          <a:lstStyle>
            <a:lvl1pPr>
              <a:defRPr/>
            </a:lvl1pPr>
          </a:lstStyle>
          <a:p>
            <a:pPr>
              <a:defRPr/>
            </a:pPr>
            <a:fld id="{5F0AB417-7872-49F4-BFFF-3514A80AD662}" type="slidenum">
              <a:rPr lang="en-US" altLang="en-US"/>
              <a:pPr>
                <a:defRPr/>
              </a:pPr>
              <a:t>‹#›</a:t>
            </a:fld>
            <a:endParaRPr lang="en-US" altLang="en-US"/>
          </a:p>
        </p:txBody>
      </p:sp>
    </p:spTree>
    <p:extLst>
      <p:ext uri="{BB962C8B-B14F-4D97-AF65-F5344CB8AC3E}">
        <p14:creationId xmlns:p14="http://schemas.microsoft.com/office/powerpoint/2010/main" val="159388780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1_">
    <p:spTree>
      <p:nvGrpSpPr>
        <p:cNvPr id="1" name=""/>
        <p:cNvGrpSpPr/>
        <p:nvPr/>
      </p:nvGrpSpPr>
      <p:grpSpPr>
        <a:xfrm>
          <a:off x="0" y="0"/>
          <a:ext cx="0" cy="0"/>
          <a:chOff x="0" y="0"/>
          <a:chExt cx="0" cy="0"/>
        </a:xfrm>
      </p:grpSpPr>
      <p:pic>
        <p:nvPicPr>
          <p:cNvPr id="2" name="Picture 6" descr="tce.JPG">
            <a:extLst>
              <a:ext uri="{FF2B5EF4-FFF2-40B4-BE49-F238E27FC236}">
                <a16:creationId xmlns:a16="http://schemas.microsoft.com/office/drawing/2014/main" id="{8A9EA2DC-F7B2-4105-A697-BA4E0D6EBAB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048580">
            <a:extLst>
              <a:ext uri="{FF2B5EF4-FFF2-40B4-BE49-F238E27FC236}">
                <a16:creationId xmlns:a16="http://schemas.microsoft.com/office/drawing/2014/main" id="{F87FF438-D8C3-4538-BFEE-EE4B6506DC6C}"/>
              </a:ext>
            </a:extLst>
          </p:cNvPr>
          <p:cNvSpPr>
            <a:spLocks noGrp="1"/>
          </p:cNvSpPr>
          <p:nvPr>
            <p:ph type="dt" sz="half" idx="10"/>
          </p:nvPr>
        </p:nvSpPr>
        <p:spPr/>
        <p:txBody>
          <a:bodyPr/>
          <a:lstStyle>
            <a:lvl1pPr marL="0" indent="0" algn="l" rtl="0" eaLnBrk="1" fontAlgn="base" latinLnBrk="1" hangingPunct="1">
              <a:lnSpc>
                <a:spcPct val="100000"/>
              </a:lnSpc>
              <a:spcBef>
                <a:spcPct val="0"/>
              </a:spcBef>
              <a:spcAft>
                <a:spcPct val="0"/>
              </a:spcAft>
              <a:buFontTx/>
              <a:buNone/>
              <a:defRPr sz="1200" b="0" i="0" u="none" baseline="0">
                <a:solidFill>
                  <a:srgbClr val="898989"/>
                </a:solidFill>
                <a:latin typeface="Calibri" pitchFamily="34" charset="0"/>
                <a:sym typeface="Tahoma"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5pPr>
          </a:lstStyle>
          <a:p>
            <a:pPr>
              <a:defRPr/>
            </a:pPr>
            <a:fld id="{C320710D-7591-4B8F-AD58-BD7FD0A95357}" type="datetime1">
              <a:rPr lang="en-US" altLang="en-US"/>
              <a:pPr>
                <a:defRPr/>
              </a:pPr>
              <a:t>12/15/2020</a:t>
            </a:fld>
            <a:endParaRPr lang="en-US" altLang="en-US"/>
          </a:p>
        </p:txBody>
      </p:sp>
      <p:sp>
        <p:nvSpPr>
          <p:cNvPr id="4" name="Footer Placeholder 1048581">
            <a:extLst>
              <a:ext uri="{FF2B5EF4-FFF2-40B4-BE49-F238E27FC236}">
                <a16:creationId xmlns:a16="http://schemas.microsoft.com/office/drawing/2014/main" id="{442D4DD6-5550-44B7-AEE7-4F5312D6C150}"/>
              </a:ext>
            </a:extLst>
          </p:cNvPr>
          <p:cNvSpPr>
            <a:spLocks noGrp="1"/>
          </p:cNvSpPr>
          <p:nvPr>
            <p:ph type="ftr" sz="quarter" idx="11"/>
          </p:nvPr>
        </p:nvSpPr>
        <p:spPr/>
        <p:txBody>
          <a:bodyPr/>
          <a:lstStyle>
            <a:lvl1pPr marL="0" indent="0" algn="ctr" rtl="0" eaLnBrk="1" fontAlgn="base" latinLnBrk="1" hangingPunct="1">
              <a:lnSpc>
                <a:spcPct val="100000"/>
              </a:lnSpc>
              <a:spcBef>
                <a:spcPct val="0"/>
              </a:spcBef>
              <a:spcAft>
                <a:spcPct val="0"/>
              </a:spcAft>
              <a:buFontTx/>
              <a:buNone/>
              <a:defRPr sz="1200" b="0" i="0" u="none" baseline="0">
                <a:solidFill>
                  <a:srgbClr val="898989"/>
                </a:solidFill>
                <a:latin typeface="Calibri" pitchFamily="34" charset="0"/>
                <a:sym typeface="Tahoma"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5pPr>
          </a:lstStyle>
          <a:p>
            <a:pPr>
              <a:defRPr/>
            </a:pPr>
            <a:r>
              <a:rPr lang="en-US" altLang="en-US"/>
              <a:t>Design Thinking_Review I</a:t>
            </a:r>
          </a:p>
        </p:txBody>
      </p:sp>
      <p:sp>
        <p:nvSpPr>
          <p:cNvPr id="5" name="Slide Number Placeholder 1048582">
            <a:extLst>
              <a:ext uri="{FF2B5EF4-FFF2-40B4-BE49-F238E27FC236}">
                <a16:creationId xmlns:a16="http://schemas.microsoft.com/office/drawing/2014/main" id="{22C03AAD-51B7-4D2F-9A4D-5F7434C7366D}"/>
              </a:ext>
            </a:extLst>
          </p:cNvPr>
          <p:cNvSpPr>
            <a:spLocks noGrp="1"/>
          </p:cNvSpPr>
          <p:nvPr>
            <p:ph type="sldNum" sz="quarter" idx="12"/>
          </p:nvPr>
        </p:nvSpPr>
        <p:spPr/>
        <p:txBody>
          <a:bodyPr/>
          <a:lstStyle>
            <a:lvl1pPr marL="0" indent="0" algn="r" rtl="0" eaLnBrk="1" fontAlgn="base" latinLnBrk="1" hangingPunct="1">
              <a:lnSpc>
                <a:spcPct val="100000"/>
              </a:lnSpc>
              <a:spcBef>
                <a:spcPct val="0"/>
              </a:spcBef>
              <a:spcAft>
                <a:spcPct val="0"/>
              </a:spcAft>
              <a:buFontTx/>
              <a:buNone/>
              <a:defRPr sz="1200" b="0" i="0" u="none" baseline="0">
                <a:solidFill>
                  <a:srgbClr val="898989"/>
                </a:solidFill>
                <a:latin typeface="Calibri" pitchFamily="34" charset="0"/>
                <a:sym typeface="Tahoma" pitchFamily="34" charset="0"/>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sym typeface="Tahoma" pitchFamily="34" charset="0"/>
              </a:defRPr>
            </a:lvl5pPr>
          </a:lstStyle>
          <a:p>
            <a:pPr>
              <a:defRPr/>
            </a:pPr>
            <a:fld id="{93898BCC-1C23-4EB9-872B-9732E6A722F3}" type="slidenum">
              <a:rPr lang="en-US" altLang="en-US"/>
              <a:pPr>
                <a:defRPr/>
              </a:pPr>
              <a:t>‹#›</a:t>
            </a:fld>
            <a:endParaRPr lang="en-US" altLang="en-US"/>
          </a:p>
        </p:txBody>
      </p:sp>
    </p:spTree>
    <p:extLst>
      <p:ext uri="{BB962C8B-B14F-4D97-AF65-F5344CB8AC3E}">
        <p14:creationId xmlns:p14="http://schemas.microsoft.com/office/powerpoint/2010/main" val="308280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5481D-B940-4584-BDE9-AA5DC8A77FF4}"/>
              </a:ext>
            </a:extLst>
          </p:cNvPr>
          <p:cNvSpPr>
            <a:spLocks noGrp="1"/>
          </p:cNvSpPr>
          <p:nvPr>
            <p:ph type="dt" sz="half" idx="10"/>
          </p:nvPr>
        </p:nvSpPr>
        <p:spPr/>
        <p:txBody>
          <a:bodyPr/>
          <a:lstStyle>
            <a:lvl1pPr>
              <a:defRPr/>
            </a:lvl1pPr>
          </a:lstStyle>
          <a:p>
            <a:pPr>
              <a:defRPr/>
            </a:pPr>
            <a:fld id="{273C9F27-1281-4E9E-8D81-77F3B5B863D2}" type="datetime1">
              <a:rPr lang="en-US"/>
              <a:pPr>
                <a:defRPr/>
              </a:pPr>
              <a:t>12/15/2020</a:t>
            </a:fld>
            <a:endParaRPr lang="en-US"/>
          </a:p>
        </p:txBody>
      </p:sp>
      <p:sp>
        <p:nvSpPr>
          <p:cNvPr id="5" name="Footer Placeholder 4">
            <a:extLst>
              <a:ext uri="{FF2B5EF4-FFF2-40B4-BE49-F238E27FC236}">
                <a16:creationId xmlns:a16="http://schemas.microsoft.com/office/drawing/2014/main" id="{42D0D8D2-0722-4B06-A127-BB8C629D4F1E}"/>
              </a:ext>
            </a:extLst>
          </p:cNvPr>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D180FD69-2934-4121-A7BB-D79426267FD4}"/>
              </a:ext>
            </a:extLst>
          </p:cNvPr>
          <p:cNvSpPr>
            <a:spLocks noGrp="1"/>
          </p:cNvSpPr>
          <p:nvPr>
            <p:ph type="sldNum" sz="quarter" idx="12"/>
          </p:nvPr>
        </p:nvSpPr>
        <p:spPr/>
        <p:txBody>
          <a:bodyPr/>
          <a:lstStyle>
            <a:lvl1pPr>
              <a:defRPr/>
            </a:lvl1pPr>
          </a:lstStyle>
          <a:p>
            <a:pPr>
              <a:defRPr/>
            </a:pPr>
            <a:fld id="{A9A1EBF4-DD7D-4218-AE56-B60749FD1040}" type="slidenum">
              <a:rPr lang="en-US" altLang="en-US"/>
              <a:pPr>
                <a:defRPr/>
              </a:pPr>
              <a:t>‹#›</a:t>
            </a:fld>
            <a:endParaRPr lang="en-US" altLang="en-US"/>
          </a:p>
        </p:txBody>
      </p:sp>
    </p:spTree>
    <p:extLst>
      <p:ext uri="{BB962C8B-B14F-4D97-AF65-F5344CB8AC3E}">
        <p14:creationId xmlns:p14="http://schemas.microsoft.com/office/powerpoint/2010/main" val="119860181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CDEF1-241F-4D66-9A2B-BE98FA110B2E}"/>
              </a:ext>
            </a:extLst>
          </p:cNvPr>
          <p:cNvSpPr>
            <a:spLocks noGrp="1"/>
          </p:cNvSpPr>
          <p:nvPr>
            <p:ph type="dt" sz="half" idx="10"/>
          </p:nvPr>
        </p:nvSpPr>
        <p:spPr/>
        <p:txBody>
          <a:bodyPr/>
          <a:lstStyle>
            <a:lvl1pPr>
              <a:defRPr/>
            </a:lvl1pPr>
          </a:lstStyle>
          <a:p>
            <a:pPr>
              <a:defRPr/>
            </a:pPr>
            <a:fld id="{DE9DC2E6-4C74-46F8-9334-4FE4DD4961DA}" type="datetime1">
              <a:rPr lang="en-US"/>
              <a:pPr>
                <a:defRPr/>
              </a:pPr>
              <a:t>12/15/2020</a:t>
            </a:fld>
            <a:endParaRPr lang="en-US"/>
          </a:p>
        </p:txBody>
      </p:sp>
      <p:sp>
        <p:nvSpPr>
          <p:cNvPr id="5" name="Footer Placeholder 4">
            <a:extLst>
              <a:ext uri="{FF2B5EF4-FFF2-40B4-BE49-F238E27FC236}">
                <a16:creationId xmlns:a16="http://schemas.microsoft.com/office/drawing/2014/main" id="{4E865696-EFD0-45C5-81BB-DDBC0BCC2ADD}"/>
              </a:ext>
            </a:extLst>
          </p:cNvPr>
          <p:cNvSpPr>
            <a:spLocks noGrp="1"/>
          </p:cNvSpPr>
          <p:nvPr>
            <p:ph type="ftr" sz="quarter" idx="11"/>
          </p:nvPr>
        </p:nvSpPr>
        <p:spPr/>
        <p:txBody>
          <a:bodyPr/>
          <a:lstStyle>
            <a:lvl1pPr>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A7A6B908-9705-4EEB-8CAC-CE8B95AD85EB}"/>
              </a:ext>
            </a:extLst>
          </p:cNvPr>
          <p:cNvSpPr>
            <a:spLocks noGrp="1"/>
          </p:cNvSpPr>
          <p:nvPr>
            <p:ph type="sldNum" sz="quarter" idx="12"/>
          </p:nvPr>
        </p:nvSpPr>
        <p:spPr/>
        <p:txBody>
          <a:bodyPr/>
          <a:lstStyle>
            <a:lvl1pPr>
              <a:defRPr/>
            </a:lvl1pPr>
          </a:lstStyle>
          <a:p>
            <a:pPr>
              <a:defRPr/>
            </a:pPr>
            <a:fld id="{355AA5F6-DBF1-412E-A39C-F6FCC428A609}" type="slidenum">
              <a:rPr lang="en-US" altLang="en-US"/>
              <a:pPr>
                <a:defRPr/>
              </a:pPr>
              <a:t>‹#›</a:t>
            </a:fld>
            <a:endParaRPr lang="en-US" altLang="en-US"/>
          </a:p>
        </p:txBody>
      </p:sp>
    </p:spTree>
    <p:extLst>
      <p:ext uri="{BB962C8B-B14F-4D97-AF65-F5344CB8AC3E}">
        <p14:creationId xmlns:p14="http://schemas.microsoft.com/office/powerpoint/2010/main" val="53108266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A72BEA1-9F49-42BC-9A85-37F366DD97AC}"/>
              </a:ext>
            </a:extLst>
          </p:cNvPr>
          <p:cNvSpPr>
            <a:spLocks noGrp="1"/>
          </p:cNvSpPr>
          <p:nvPr>
            <p:ph type="dt" sz="half" idx="10"/>
          </p:nvPr>
        </p:nvSpPr>
        <p:spPr/>
        <p:txBody>
          <a:bodyPr/>
          <a:lstStyle>
            <a:lvl1pPr>
              <a:defRPr/>
            </a:lvl1pPr>
          </a:lstStyle>
          <a:p>
            <a:pPr>
              <a:defRPr/>
            </a:pPr>
            <a:fld id="{D9A15558-9338-4D2B-BFE4-E59D00D0AFE0}" type="datetime1">
              <a:rPr lang="en-US"/>
              <a:pPr>
                <a:defRPr/>
              </a:pPr>
              <a:t>12/15/2020</a:t>
            </a:fld>
            <a:endParaRPr lang="en-US"/>
          </a:p>
        </p:txBody>
      </p:sp>
      <p:sp>
        <p:nvSpPr>
          <p:cNvPr id="6" name="Footer Placeholder 4">
            <a:extLst>
              <a:ext uri="{FF2B5EF4-FFF2-40B4-BE49-F238E27FC236}">
                <a16:creationId xmlns:a16="http://schemas.microsoft.com/office/drawing/2014/main" id="{1D00682F-0631-4C49-AF75-F25E63CE9548}"/>
              </a:ext>
            </a:extLst>
          </p:cNvPr>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a:extLst>
              <a:ext uri="{FF2B5EF4-FFF2-40B4-BE49-F238E27FC236}">
                <a16:creationId xmlns:a16="http://schemas.microsoft.com/office/drawing/2014/main" id="{3BBA25C8-8FA9-46DB-B38B-41AE1FD4D2F0}"/>
              </a:ext>
            </a:extLst>
          </p:cNvPr>
          <p:cNvSpPr>
            <a:spLocks noGrp="1"/>
          </p:cNvSpPr>
          <p:nvPr>
            <p:ph type="sldNum" sz="quarter" idx="12"/>
          </p:nvPr>
        </p:nvSpPr>
        <p:spPr/>
        <p:txBody>
          <a:bodyPr/>
          <a:lstStyle>
            <a:lvl1pPr>
              <a:defRPr/>
            </a:lvl1pPr>
          </a:lstStyle>
          <a:p>
            <a:pPr>
              <a:defRPr/>
            </a:pPr>
            <a:fld id="{9D996AE0-6C81-4F89-8E96-5FDEA8A91D98}" type="slidenum">
              <a:rPr lang="en-US" altLang="en-US"/>
              <a:pPr>
                <a:defRPr/>
              </a:pPr>
              <a:t>‹#›</a:t>
            </a:fld>
            <a:endParaRPr lang="en-US" altLang="en-US"/>
          </a:p>
        </p:txBody>
      </p:sp>
    </p:spTree>
    <p:extLst>
      <p:ext uri="{BB962C8B-B14F-4D97-AF65-F5344CB8AC3E}">
        <p14:creationId xmlns:p14="http://schemas.microsoft.com/office/powerpoint/2010/main" val="8971005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E12058C-DBB1-47A5-8237-7590C81620A7}"/>
              </a:ext>
            </a:extLst>
          </p:cNvPr>
          <p:cNvSpPr>
            <a:spLocks noGrp="1"/>
          </p:cNvSpPr>
          <p:nvPr>
            <p:ph type="dt" sz="half" idx="10"/>
          </p:nvPr>
        </p:nvSpPr>
        <p:spPr/>
        <p:txBody>
          <a:bodyPr/>
          <a:lstStyle>
            <a:lvl1pPr>
              <a:defRPr/>
            </a:lvl1pPr>
          </a:lstStyle>
          <a:p>
            <a:pPr>
              <a:defRPr/>
            </a:pPr>
            <a:fld id="{3841153C-9540-4C7C-B9DF-D72D4077BD71}" type="datetime1">
              <a:rPr lang="en-US"/>
              <a:pPr>
                <a:defRPr/>
              </a:pPr>
              <a:t>12/15/2020</a:t>
            </a:fld>
            <a:endParaRPr lang="en-US"/>
          </a:p>
        </p:txBody>
      </p:sp>
      <p:sp>
        <p:nvSpPr>
          <p:cNvPr id="8" name="Footer Placeholder 4">
            <a:extLst>
              <a:ext uri="{FF2B5EF4-FFF2-40B4-BE49-F238E27FC236}">
                <a16:creationId xmlns:a16="http://schemas.microsoft.com/office/drawing/2014/main" id="{517F4A12-79F8-47A0-9D28-D97561C99609}"/>
              </a:ext>
            </a:extLst>
          </p:cNvPr>
          <p:cNvSpPr>
            <a:spLocks noGrp="1"/>
          </p:cNvSpPr>
          <p:nvPr>
            <p:ph type="ftr" sz="quarter" idx="11"/>
          </p:nvPr>
        </p:nvSpPr>
        <p:spPr/>
        <p:txBody>
          <a:bodyPr/>
          <a:lstStyle>
            <a:lvl1pPr>
              <a:defRPr/>
            </a:lvl1pPr>
          </a:lstStyle>
          <a:p>
            <a:pPr>
              <a:defRPr/>
            </a:pPr>
            <a:r>
              <a:rPr lang="en-US"/>
              <a:t>Design Thinking_Review I</a:t>
            </a:r>
          </a:p>
        </p:txBody>
      </p:sp>
      <p:sp>
        <p:nvSpPr>
          <p:cNvPr id="9" name="Slide Number Placeholder 5">
            <a:extLst>
              <a:ext uri="{FF2B5EF4-FFF2-40B4-BE49-F238E27FC236}">
                <a16:creationId xmlns:a16="http://schemas.microsoft.com/office/drawing/2014/main" id="{B45D4FDD-FC1B-405E-B0BC-877446CFD3B8}"/>
              </a:ext>
            </a:extLst>
          </p:cNvPr>
          <p:cNvSpPr>
            <a:spLocks noGrp="1"/>
          </p:cNvSpPr>
          <p:nvPr>
            <p:ph type="sldNum" sz="quarter" idx="12"/>
          </p:nvPr>
        </p:nvSpPr>
        <p:spPr/>
        <p:txBody>
          <a:bodyPr/>
          <a:lstStyle>
            <a:lvl1pPr>
              <a:defRPr/>
            </a:lvl1pPr>
          </a:lstStyle>
          <a:p>
            <a:pPr>
              <a:defRPr/>
            </a:pPr>
            <a:fld id="{435ACF32-7BD3-49C1-8872-606E53259F48}" type="slidenum">
              <a:rPr lang="en-US" altLang="en-US"/>
              <a:pPr>
                <a:defRPr/>
              </a:pPr>
              <a:t>‹#›</a:t>
            </a:fld>
            <a:endParaRPr lang="en-US" altLang="en-US"/>
          </a:p>
        </p:txBody>
      </p:sp>
    </p:spTree>
    <p:extLst>
      <p:ext uri="{BB962C8B-B14F-4D97-AF65-F5344CB8AC3E}">
        <p14:creationId xmlns:p14="http://schemas.microsoft.com/office/powerpoint/2010/main" val="19205473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F6AF276-7257-4359-A9B2-AE046D6DA591}"/>
              </a:ext>
            </a:extLst>
          </p:cNvPr>
          <p:cNvSpPr>
            <a:spLocks noGrp="1"/>
          </p:cNvSpPr>
          <p:nvPr>
            <p:ph type="dt" sz="half" idx="10"/>
          </p:nvPr>
        </p:nvSpPr>
        <p:spPr/>
        <p:txBody>
          <a:bodyPr/>
          <a:lstStyle>
            <a:lvl1pPr>
              <a:defRPr/>
            </a:lvl1pPr>
          </a:lstStyle>
          <a:p>
            <a:pPr>
              <a:defRPr/>
            </a:pPr>
            <a:fld id="{53011119-914F-480C-A0B4-6C3FBA1257EC}" type="datetime1">
              <a:rPr lang="en-US"/>
              <a:pPr>
                <a:defRPr/>
              </a:pPr>
              <a:t>12/15/2020</a:t>
            </a:fld>
            <a:endParaRPr lang="en-US"/>
          </a:p>
        </p:txBody>
      </p:sp>
      <p:sp>
        <p:nvSpPr>
          <p:cNvPr id="4" name="Footer Placeholder 4">
            <a:extLst>
              <a:ext uri="{FF2B5EF4-FFF2-40B4-BE49-F238E27FC236}">
                <a16:creationId xmlns:a16="http://schemas.microsoft.com/office/drawing/2014/main" id="{69757381-A49A-461D-870E-4AA9DA3BFD2D}"/>
              </a:ext>
            </a:extLst>
          </p:cNvPr>
          <p:cNvSpPr>
            <a:spLocks noGrp="1"/>
          </p:cNvSpPr>
          <p:nvPr>
            <p:ph type="ftr" sz="quarter" idx="11"/>
          </p:nvPr>
        </p:nvSpPr>
        <p:spPr/>
        <p:txBody>
          <a:bodyPr/>
          <a:lstStyle>
            <a:lvl1pPr>
              <a:defRPr/>
            </a:lvl1pPr>
          </a:lstStyle>
          <a:p>
            <a:pPr>
              <a:defRPr/>
            </a:pPr>
            <a:r>
              <a:rPr lang="en-US"/>
              <a:t>Design Thinking_Review I</a:t>
            </a:r>
          </a:p>
        </p:txBody>
      </p:sp>
      <p:sp>
        <p:nvSpPr>
          <p:cNvPr id="5" name="Slide Number Placeholder 5">
            <a:extLst>
              <a:ext uri="{FF2B5EF4-FFF2-40B4-BE49-F238E27FC236}">
                <a16:creationId xmlns:a16="http://schemas.microsoft.com/office/drawing/2014/main" id="{7EC18FB3-4774-42B5-9F52-EF9B89C6640B}"/>
              </a:ext>
            </a:extLst>
          </p:cNvPr>
          <p:cNvSpPr>
            <a:spLocks noGrp="1"/>
          </p:cNvSpPr>
          <p:nvPr>
            <p:ph type="sldNum" sz="quarter" idx="12"/>
          </p:nvPr>
        </p:nvSpPr>
        <p:spPr/>
        <p:txBody>
          <a:bodyPr/>
          <a:lstStyle>
            <a:lvl1pPr>
              <a:defRPr/>
            </a:lvl1pPr>
          </a:lstStyle>
          <a:p>
            <a:pPr>
              <a:defRPr/>
            </a:pPr>
            <a:fld id="{96EAEB65-B619-4318-AD53-F72CC027E795}" type="slidenum">
              <a:rPr lang="en-US" altLang="en-US"/>
              <a:pPr>
                <a:defRPr/>
              </a:pPr>
              <a:t>‹#›</a:t>
            </a:fld>
            <a:endParaRPr lang="en-US" altLang="en-US"/>
          </a:p>
        </p:txBody>
      </p:sp>
    </p:spTree>
    <p:extLst>
      <p:ext uri="{BB962C8B-B14F-4D97-AF65-F5344CB8AC3E}">
        <p14:creationId xmlns:p14="http://schemas.microsoft.com/office/powerpoint/2010/main" val="8219448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1430F6D-4A45-4B33-A6AD-2BB75F7D1513}"/>
              </a:ext>
            </a:extLst>
          </p:cNvPr>
          <p:cNvSpPr>
            <a:spLocks noGrp="1"/>
          </p:cNvSpPr>
          <p:nvPr>
            <p:ph type="dt" sz="half" idx="10"/>
          </p:nvPr>
        </p:nvSpPr>
        <p:spPr/>
        <p:txBody>
          <a:bodyPr/>
          <a:lstStyle>
            <a:lvl1pPr>
              <a:defRPr/>
            </a:lvl1pPr>
          </a:lstStyle>
          <a:p>
            <a:pPr>
              <a:defRPr/>
            </a:pPr>
            <a:fld id="{6DAACD7E-5AC7-4D3B-AD26-2847C5D1BEA9}" type="datetime1">
              <a:rPr lang="en-US"/>
              <a:pPr>
                <a:defRPr/>
              </a:pPr>
              <a:t>12/15/2020</a:t>
            </a:fld>
            <a:endParaRPr lang="en-US"/>
          </a:p>
        </p:txBody>
      </p:sp>
      <p:sp>
        <p:nvSpPr>
          <p:cNvPr id="3" name="Footer Placeholder 4">
            <a:extLst>
              <a:ext uri="{FF2B5EF4-FFF2-40B4-BE49-F238E27FC236}">
                <a16:creationId xmlns:a16="http://schemas.microsoft.com/office/drawing/2014/main" id="{CAB0DAC8-451A-4B33-9B3E-D1725D38CFE1}"/>
              </a:ext>
            </a:extLst>
          </p:cNvPr>
          <p:cNvSpPr>
            <a:spLocks noGrp="1"/>
          </p:cNvSpPr>
          <p:nvPr>
            <p:ph type="ftr" sz="quarter" idx="11"/>
          </p:nvPr>
        </p:nvSpPr>
        <p:spPr/>
        <p:txBody>
          <a:bodyPr/>
          <a:lstStyle>
            <a:lvl1pPr>
              <a:defRPr/>
            </a:lvl1pPr>
          </a:lstStyle>
          <a:p>
            <a:pPr>
              <a:defRPr/>
            </a:pPr>
            <a:r>
              <a:rPr lang="en-US"/>
              <a:t>Design Thinking_Review I</a:t>
            </a:r>
          </a:p>
        </p:txBody>
      </p:sp>
      <p:sp>
        <p:nvSpPr>
          <p:cNvPr id="4" name="Slide Number Placeholder 5">
            <a:extLst>
              <a:ext uri="{FF2B5EF4-FFF2-40B4-BE49-F238E27FC236}">
                <a16:creationId xmlns:a16="http://schemas.microsoft.com/office/drawing/2014/main" id="{754E7B77-90E4-449C-84C9-80D4BCD7037B}"/>
              </a:ext>
            </a:extLst>
          </p:cNvPr>
          <p:cNvSpPr>
            <a:spLocks noGrp="1"/>
          </p:cNvSpPr>
          <p:nvPr>
            <p:ph type="sldNum" sz="quarter" idx="12"/>
          </p:nvPr>
        </p:nvSpPr>
        <p:spPr/>
        <p:txBody>
          <a:bodyPr/>
          <a:lstStyle>
            <a:lvl1pPr>
              <a:defRPr/>
            </a:lvl1pPr>
          </a:lstStyle>
          <a:p>
            <a:pPr>
              <a:defRPr/>
            </a:pPr>
            <a:fld id="{652E88F8-5C85-4F7B-9CF2-DFCCB5DC701C}" type="slidenum">
              <a:rPr lang="en-US" altLang="en-US"/>
              <a:pPr>
                <a:defRPr/>
              </a:pPr>
              <a:t>‹#›</a:t>
            </a:fld>
            <a:endParaRPr lang="en-US" altLang="en-US"/>
          </a:p>
        </p:txBody>
      </p:sp>
    </p:spTree>
    <p:extLst>
      <p:ext uri="{BB962C8B-B14F-4D97-AF65-F5344CB8AC3E}">
        <p14:creationId xmlns:p14="http://schemas.microsoft.com/office/powerpoint/2010/main" val="28586659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C2583AE-1263-497B-8132-B4B3BB19F1C3}"/>
              </a:ext>
            </a:extLst>
          </p:cNvPr>
          <p:cNvSpPr>
            <a:spLocks noGrp="1"/>
          </p:cNvSpPr>
          <p:nvPr>
            <p:ph type="dt" sz="half" idx="10"/>
          </p:nvPr>
        </p:nvSpPr>
        <p:spPr/>
        <p:txBody>
          <a:bodyPr/>
          <a:lstStyle>
            <a:lvl1pPr>
              <a:defRPr/>
            </a:lvl1pPr>
          </a:lstStyle>
          <a:p>
            <a:pPr>
              <a:defRPr/>
            </a:pPr>
            <a:fld id="{679E25BF-FCE7-458A-92A8-115A478832AE}" type="datetime1">
              <a:rPr lang="en-US"/>
              <a:pPr>
                <a:defRPr/>
              </a:pPr>
              <a:t>12/15/2020</a:t>
            </a:fld>
            <a:endParaRPr lang="en-US"/>
          </a:p>
        </p:txBody>
      </p:sp>
      <p:sp>
        <p:nvSpPr>
          <p:cNvPr id="6" name="Footer Placeholder 4">
            <a:extLst>
              <a:ext uri="{FF2B5EF4-FFF2-40B4-BE49-F238E27FC236}">
                <a16:creationId xmlns:a16="http://schemas.microsoft.com/office/drawing/2014/main" id="{54F63850-4A0A-43E6-BF3B-9597CD1A53BB}"/>
              </a:ext>
            </a:extLst>
          </p:cNvPr>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a:extLst>
              <a:ext uri="{FF2B5EF4-FFF2-40B4-BE49-F238E27FC236}">
                <a16:creationId xmlns:a16="http://schemas.microsoft.com/office/drawing/2014/main" id="{ED92A469-A86C-4BF4-BBF5-8666F2C33849}"/>
              </a:ext>
            </a:extLst>
          </p:cNvPr>
          <p:cNvSpPr>
            <a:spLocks noGrp="1"/>
          </p:cNvSpPr>
          <p:nvPr>
            <p:ph type="sldNum" sz="quarter" idx="12"/>
          </p:nvPr>
        </p:nvSpPr>
        <p:spPr/>
        <p:txBody>
          <a:bodyPr/>
          <a:lstStyle>
            <a:lvl1pPr>
              <a:defRPr/>
            </a:lvl1pPr>
          </a:lstStyle>
          <a:p>
            <a:pPr>
              <a:defRPr/>
            </a:pPr>
            <a:fld id="{82C7EFC3-FFB8-4BEA-A131-D4D00C318CF4}" type="slidenum">
              <a:rPr lang="en-US" altLang="en-US"/>
              <a:pPr>
                <a:defRPr/>
              </a:pPr>
              <a:t>‹#›</a:t>
            </a:fld>
            <a:endParaRPr lang="en-US" altLang="en-US"/>
          </a:p>
        </p:txBody>
      </p:sp>
    </p:spTree>
    <p:extLst>
      <p:ext uri="{BB962C8B-B14F-4D97-AF65-F5344CB8AC3E}">
        <p14:creationId xmlns:p14="http://schemas.microsoft.com/office/powerpoint/2010/main" val="137199574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8FBDF4E-716C-4230-8C11-0E80AFD6975A}"/>
              </a:ext>
            </a:extLst>
          </p:cNvPr>
          <p:cNvSpPr>
            <a:spLocks noGrp="1"/>
          </p:cNvSpPr>
          <p:nvPr>
            <p:ph type="dt" sz="half" idx="10"/>
          </p:nvPr>
        </p:nvSpPr>
        <p:spPr/>
        <p:txBody>
          <a:bodyPr/>
          <a:lstStyle>
            <a:lvl1pPr>
              <a:defRPr/>
            </a:lvl1pPr>
          </a:lstStyle>
          <a:p>
            <a:pPr>
              <a:defRPr/>
            </a:pPr>
            <a:fld id="{BC8E1C30-4AD6-472C-BA00-549450B34159}" type="datetime1">
              <a:rPr lang="en-US"/>
              <a:pPr>
                <a:defRPr/>
              </a:pPr>
              <a:t>12/15/2020</a:t>
            </a:fld>
            <a:endParaRPr lang="en-US"/>
          </a:p>
        </p:txBody>
      </p:sp>
      <p:sp>
        <p:nvSpPr>
          <p:cNvPr id="6" name="Footer Placeholder 4">
            <a:extLst>
              <a:ext uri="{FF2B5EF4-FFF2-40B4-BE49-F238E27FC236}">
                <a16:creationId xmlns:a16="http://schemas.microsoft.com/office/drawing/2014/main" id="{CB993259-B28A-4668-AC34-7D18700DE47C}"/>
              </a:ext>
            </a:extLst>
          </p:cNvPr>
          <p:cNvSpPr>
            <a:spLocks noGrp="1"/>
          </p:cNvSpPr>
          <p:nvPr>
            <p:ph type="ftr" sz="quarter" idx="11"/>
          </p:nvPr>
        </p:nvSpPr>
        <p:spPr/>
        <p:txBody>
          <a:bodyPr/>
          <a:lstStyle>
            <a:lvl1pPr>
              <a:defRPr/>
            </a:lvl1pPr>
          </a:lstStyle>
          <a:p>
            <a:pPr>
              <a:defRPr/>
            </a:pPr>
            <a:r>
              <a:rPr lang="en-US"/>
              <a:t>Design Thinking_Review I</a:t>
            </a:r>
          </a:p>
        </p:txBody>
      </p:sp>
      <p:sp>
        <p:nvSpPr>
          <p:cNvPr id="7" name="Slide Number Placeholder 5">
            <a:extLst>
              <a:ext uri="{FF2B5EF4-FFF2-40B4-BE49-F238E27FC236}">
                <a16:creationId xmlns:a16="http://schemas.microsoft.com/office/drawing/2014/main" id="{F8493528-7E3E-4ECF-B783-F14B0D722637}"/>
              </a:ext>
            </a:extLst>
          </p:cNvPr>
          <p:cNvSpPr>
            <a:spLocks noGrp="1"/>
          </p:cNvSpPr>
          <p:nvPr>
            <p:ph type="sldNum" sz="quarter" idx="12"/>
          </p:nvPr>
        </p:nvSpPr>
        <p:spPr/>
        <p:txBody>
          <a:bodyPr/>
          <a:lstStyle>
            <a:lvl1pPr>
              <a:defRPr/>
            </a:lvl1pPr>
          </a:lstStyle>
          <a:p>
            <a:pPr>
              <a:defRPr/>
            </a:pPr>
            <a:fld id="{B94C745F-2AC1-4DB9-A1A7-A5C25FCCE1B3}" type="slidenum">
              <a:rPr lang="en-US" altLang="en-US"/>
              <a:pPr>
                <a:defRPr/>
              </a:pPr>
              <a:t>‹#›</a:t>
            </a:fld>
            <a:endParaRPr lang="en-US" altLang="en-US"/>
          </a:p>
        </p:txBody>
      </p:sp>
    </p:spTree>
    <p:extLst>
      <p:ext uri="{BB962C8B-B14F-4D97-AF65-F5344CB8AC3E}">
        <p14:creationId xmlns:p14="http://schemas.microsoft.com/office/powerpoint/2010/main" val="37243841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379983-B46E-4216-92CA-1B334DAF140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0D6D7F5-3EE8-458F-AA84-CB83F31CF8D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324D605-CEE6-494B-9CA7-190BCB48F8BB}"/>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B24CF175-F046-4AA7-B0B8-D4D5CF897147}" type="datetime1">
              <a:rPr lang="en-US"/>
              <a:pPr>
                <a:defRPr/>
              </a:pPr>
              <a:t>12/15/2020</a:t>
            </a:fld>
            <a:endParaRPr lang="en-US"/>
          </a:p>
        </p:txBody>
      </p:sp>
      <p:sp>
        <p:nvSpPr>
          <p:cNvPr id="5" name="Footer Placeholder 4">
            <a:extLst>
              <a:ext uri="{FF2B5EF4-FFF2-40B4-BE49-F238E27FC236}">
                <a16:creationId xmlns:a16="http://schemas.microsoft.com/office/drawing/2014/main" id="{D9F6BF9F-AE56-42C2-A23B-A17E57229A5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r>
              <a:rPr lang="en-US"/>
              <a:t>Design Thinking_Review I</a:t>
            </a:r>
          </a:p>
        </p:txBody>
      </p:sp>
      <p:sp>
        <p:nvSpPr>
          <p:cNvPr id="6" name="Slide Number Placeholder 5">
            <a:extLst>
              <a:ext uri="{FF2B5EF4-FFF2-40B4-BE49-F238E27FC236}">
                <a16:creationId xmlns:a16="http://schemas.microsoft.com/office/drawing/2014/main" id="{B6AF2DFF-B838-4F7C-A553-C56AB0258AA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144E7573-D532-4925-8BB3-3F651D94509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 id="2147485028" r:id="rId12"/>
    <p:sldLayoutId id="2147485029" r:id="rId13"/>
    <p:sldLayoutId id="2147485030" r:id="rId14"/>
  </p:sldLayoutIdLst>
  <p:transition/>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jpeg"/><Relationship Id="rId5" Type="http://schemas.openxmlformats.org/officeDocument/2006/relationships/slideLayout" Target="../slideLayouts/slideLayout13.xml"/><Relationship Id="rId4" Type="http://schemas.openxmlformats.org/officeDocument/2006/relationships/audio" Target="../media/media2.m4a"/></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media" Target="../media/media4.m4a"/><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eg"/><Relationship Id="rId5" Type="http://schemas.openxmlformats.org/officeDocument/2006/relationships/slideLayout" Target="../slideLayouts/slideLayout13.xml"/><Relationship Id="rId4" Type="http://schemas.openxmlformats.org/officeDocument/2006/relationships/audio" Target="../media/media4.m4a"/></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s://drive.google.com/file/d/1xHIFTOC4qv2WDcHn5O5hBDM1GsrsEggS/view?usp=sharing"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3F24372-58F7-4C8F-8DD1-636D937A89B3}"/>
              </a:ext>
            </a:extLst>
          </p:cNvPr>
          <p:cNvSpPr>
            <a:spLocks noGrp="1"/>
          </p:cNvSpPr>
          <p:nvPr>
            <p:ph type="dt" sz="quarter" idx="10"/>
          </p:nvPr>
        </p:nvSpPr>
        <p:spPr/>
        <p:txBody>
          <a:bodyPr/>
          <a:lstStyle/>
          <a:p>
            <a:pPr>
              <a:defRPr/>
            </a:pPr>
            <a:fld id="{28433E68-7CA1-4724-851A-9E2A1E0C79B1}" type="datetime1">
              <a:rPr lang="en-US"/>
              <a:pPr>
                <a:defRPr/>
              </a:pPr>
              <a:t>12/15/2020</a:t>
            </a:fld>
            <a:endParaRPr lang="en-US" dirty="0"/>
          </a:p>
        </p:txBody>
      </p:sp>
      <p:sp>
        <p:nvSpPr>
          <p:cNvPr id="2" name="Footer Placeholder 1">
            <a:extLst>
              <a:ext uri="{FF2B5EF4-FFF2-40B4-BE49-F238E27FC236}">
                <a16:creationId xmlns:a16="http://schemas.microsoft.com/office/drawing/2014/main" id="{30838566-BF74-4C7B-AA66-FB15B5CC314E}"/>
              </a:ext>
            </a:extLst>
          </p:cNvPr>
          <p:cNvSpPr>
            <a:spLocks noGrp="1"/>
          </p:cNvSpPr>
          <p:nvPr>
            <p:ph type="ftr" sz="quarter" idx="11"/>
          </p:nvPr>
        </p:nvSpPr>
        <p:spPr/>
        <p:txBody>
          <a:bodyPr/>
          <a:lstStyle/>
          <a:p>
            <a:pPr>
              <a:defRPr/>
            </a:pPr>
            <a:r>
              <a:rPr lang="en-US" dirty="0"/>
              <a:t>Design </a:t>
            </a:r>
            <a:r>
              <a:rPr lang="en-US" dirty="0" err="1"/>
              <a:t>Thinking_Review</a:t>
            </a:r>
            <a:r>
              <a:rPr lang="en-US"/>
              <a:t> I</a:t>
            </a:r>
          </a:p>
        </p:txBody>
      </p:sp>
      <p:sp>
        <p:nvSpPr>
          <p:cNvPr id="10" name="Content Placeholder 4">
            <a:extLst>
              <a:ext uri="{FF2B5EF4-FFF2-40B4-BE49-F238E27FC236}">
                <a16:creationId xmlns:a16="http://schemas.microsoft.com/office/drawing/2014/main" id="{A8AAD978-BC56-465F-BF80-0741AEB1178A}"/>
              </a:ext>
            </a:extLst>
          </p:cNvPr>
          <p:cNvSpPr txBox="1">
            <a:spLocks/>
          </p:cNvSpPr>
          <p:nvPr/>
        </p:nvSpPr>
        <p:spPr>
          <a:xfrm>
            <a:off x="0" y="-31750"/>
            <a:ext cx="9144000" cy="6858000"/>
          </a:xfrm>
          <a:prstGeom prst="rect">
            <a:avLst/>
          </a:prstGeom>
        </p:spPr>
        <p:txBody>
          <a:bodyPr lIns="91440" tIns="45720" rIns="91440" bIns="45720" anchor="t">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endParaRPr lang="en-US" sz="5700" dirty="0">
              <a:latin typeface="Times New Roman" panose="02020603050405020304" pitchFamily="18" charset="0"/>
              <a:cs typeface="Times New Roman" panose="02020603050405020304" pitchFamily="18" charset="0"/>
            </a:endParaRPr>
          </a:p>
          <a:p>
            <a:pPr marL="109220" indent="0" algn="ctr">
              <a:buFont typeface="Arial" panose="020B0604020202020204" pitchFamily="34" charset="0"/>
              <a:buNone/>
              <a:defRPr/>
            </a:pPr>
            <a:endParaRPr lang="en-US" sz="5200" b="1" dirty="0">
              <a:latin typeface="Times New Roman" pitchFamily="18" charset="0"/>
              <a:cs typeface="Times New Roman" pitchFamily="18" charset="0"/>
            </a:endParaRPr>
          </a:p>
          <a:p>
            <a:pPr marL="109220" indent="0">
              <a:buNone/>
              <a:defRPr/>
            </a:pPr>
            <a:r>
              <a:rPr lang="en-IN" sz="3600" b="1" dirty="0">
                <a:latin typeface="Times New Roman"/>
                <a:cs typeface="Times New Roman"/>
              </a:rPr>
              <a:t>    </a:t>
            </a:r>
            <a:endParaRPr lang="en-US" sz="3600" b="1" dirty="0">
              <a:latin typeface="Times New Roman" pitchFamily="18" charset="0"/>
              <a:cs typeface="Times New Roman" pitchFamily="18" charset="0"/>
            </a:endParaRPr>
          </a:p>
          <a:p>
            <a:pPr marL="109220" indent="0" algn="ctr">
              <a:buFont typeface="Arial" panose="020B0604020202020204" pitchFamily="34" charset="0"/>
              <a:buNone/>
              <a:defRPr/>
            </a:pPr>
            <a:r>
              <a:rPr lang="en-US" sz="3600" b="1" dirty="0">
                <a:latin typeface="Times New Roman" pitchFamily="18" charset="0"/>
                <a:cs typeface="Times New Roman" pitchFamily="18" charset="0"/>
              </a:rPr>
              <a:t>MASK DETECTOR</a:t>
            </a:r>
          </a:p>
          <a:p>
            <a:pPr marL="109220" indent="0">
              <a:buFont typeface="Arial" panose="020B0604020202020204" pitchFamily="34" charset="0"/>
              <a:buNone/>
              <a:defRPr/>
            </a:pPr>
            <a:endParaRPr lang="en-US" sz="3600" b="1" dirty="0">
              <a:latin typeface="Times New Roman" pitchFamily="18" charset="0"/>
              <a:cs typeface="Times New Roman" pitchFamily="18" charset="0"/>
            </a:endParaRPr>
          </a:p>
          <a:p>
            <a:pPr marL="109220" indent="0">
              <a:buNone/>
              <a:defRPr/>
            </a:pPr>
            <a:r>
              <a:rPr lang="en-IN" sz="3600" b="1" dirty="0">
                <a:latin typeface="Times New Roman"/>
                <a:cs typeface="Times New Roman"/>
              </a:rPr>
              <a:t>   </a:t>
            </a:r>
            <a:endParaRPr lang="en-IN" sz="3600" b="1" dirty="0">
              <a:latin typeface="Times New Roman" pitchFamily="18" charset="0"/>
              <a:cs typeface="Times New Roman" pitchFamily="18" charset="0"/>
            </a:endParaRPr>
          </a:p>
          <a:p>
            <a:pPr marL="109220" indent="0">
              <a:buFont typeface="Arial" panose="020B0604020202020204" pitchFamily="34" charset="0"/>
              <a:buNone/>
              <a:defRPr/>
            </a:pPr>
            <a:r>
              <a:rPr lang="en-IN" sz="2800" b="1" dirty="0">
                <a:latin typeface="Times New Roman" pitchFamily="18" charset="0"/>
                <a:cs typeface="Times New Roman" pitchFamily="18" charset="0"/>
              </a:rPr>
              <a:t>Presented by                                                     </a:t>
            </a:r>
            <a:endParaRPr lang="en-IN" sz="2800" b="1" dirty="0">
              <a:solidFill>
                <a:srgbClr val="C00000"/>
              </a:solidFill>
              <a:latin typeface="Times New Roman" pitchFamily="18" charset="0"/>
              <a:cs typeface="Times New Roman" pitchFamily="18" charset="0"/>
            </a:endParaRPr>
          </a:p>
          <a:p>
            <a:pPr marL="109220" indent="0">
              <a:buNone/>
              <a:defRPr/>
            </a:pPr>
            <a:r>
              <a:rPr lang="en-IN" sz="2800" b="1" dirty="0">
                <a:latin typeface="Times New Roman"/>
                <a:cs typeface="Times New Roman"/>
              </a:rPr>
              <a:t>      Team : 19C008,19C016,19C057,19C061</a:t>
            </a:r>
            <a:r>
              <a:rPr lang="en-IN" sz="2800" b="1" dirty="0">
                <a:latin typeface="Times New Roman" pitchFamily="18" charset="0"/>
                <a:cs typeface="Times New Roman" pitchFamily="18" charset="0"/>
              </a:rPr>
              <a:t> </a:t>
            </a:r>
          </a:p>
          <a:p>
            <a:pPr marL="109220" indent="0">
              <a:buNone/>
              <a:defRPr/>
            </a:pPr>
            <a:r>
              <a:rPr lang="en-IN" sz="2800" b="1" dirty="0">
                <a:latin typeface="Times New Roman" pitchFamily="18" charset="0"/>
                <a:cs typeface="Times New Roman" pitchFamily="18" charset="0"/>
              </a:rPr>
              <a:t>      Department : Computer Science Engineering</a:t>
            </a:r>
          </a:p>
          <a:p>
            <a:pPr marL="109220" indent="0">
              <a:buNone/>
              <a:defRPr/>
            </a:pPr>
            <a:r>
              <a:rPr lang="en-IN" sz="2800" b="1" dirty="0">
                <a:latin typeface="Times New Roman" pitchFamily="18" charset="0"/>
                <a:cs typeface="Times New Roman" pitchFamily="18" charset="0"/>
              </a:rPr>
              <a:t>      College: TCE				</a:t>
            </a:r>
            <a:endParaRPr lang="en-IN" sz="2800" b="1" dirty="0">
              <a:solidFill>
                <a:srgbClr val="C00000"/>
              </a:solidFill>
              <a:latin typeface="Times New Roman" pitchFamily="18" charset="0"/>
              <a:cs typeface="Times New Roman" pitchFamily="18" charset="0"/>
            </a:endParaRPr>
          </a:p>
          <a:p>
            <a:pPr marL="109220" indent="0" algn="just">
              <a:buFont typeface="Arial" panose="020B0604020202020204" pitchFamily="34" charset="0"/>
              <a:buNone/>
              <a:defRPr/>
            </a:pPr>
            <a:endParaRPr lang="en-IN" sz="2800" b="1" dirty="0">
              <a:latin typeface="Times New Roman" pitchFamily="18" charset="0"/>
              <a:cs typeface="Times New Roman" pitchFamily="18" charset="0"/>
            </a:endParaRPr>
          </a:p>
          <a:p>
            <a:pPr marL="109220" indent="0" algn="just">
              <a:buFont typeface="Arial" panose="020B0604020202020204" pitchFamily="34" charset="0"/>
              <a:buNone/>
              <a:defRPr/>
            </a:pPr>
            <a:endParaRPr lang="en-IN" sz="2400" b="1" dirty="0">
              <a:latin typeface="Times New Roman" pitchFamily="18" charset="0"/>
              <a:cs typeface="Times New Roman" pitchFamily="18" charset="0"/>
            </a:endParaRPr>
          </a:p>
          <a:p>
            <a:pPr marL="109220" indent="0" algn="just">
              <a:buFont typeface="Arial" panose="020B0604020202020204" pitchFamily="34" charset="0"/>
              <a:buNone/>
              <a:defRPr/>
            </a:pPr>
            <a:r>
              <a:rPr lang="en-IN" sz="2400" b="1" dirty="0">
                <a:latin typeface="Times New Roman" pitchFamily="18" charset="0"/>
                <a:cs typeface="Times New Roman" pitchFamily="18" charset="0"/>
              </a:rPr>
              <a:t>						</a:t>
            </a:r>
          </a:p>
          <a:p>
            <a:pPr>
              <a:defRPr/>
            </a:pPr>
            <a:endParaRPr lang="en-US" sz="2400" dirty="0"/>
          </a:p>
        </p:txBody>
      </p:sp>
      <p:sp>
        <p:nvSpPr>
          <p:cNvPr id="7173" name="Slide Number Placeholder 2">
            <a:extLst>
              <a:ext uri="{FF2B5EF4-FFF2-40B4-BE49-F238E27FC236}">
                <a16:creationId xmlns:a16="http://schemas.microsoft.com/office/drawing/2014/main" id="{012ECDD9-93D9-42EF-836E-B1238E9097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A6E9A6-C3F7-4DE6-9A80-45EFFE1EADD6}" type="slidenum">
              <a:rPr lang="en-US" altLang="en-US" sz="1200" smtClean="0">
                <a:solidFill>
                  <a:srgbClr val="898989"/>
                </a:solidFill>
                <a:latin typeface="Tahoma" panose="020B0604030504040204" pitchFamily="34" charset="0"/>
              </a:rPr>
              <a:pPr>
                <a:spcBef>
                  <a:spcPct val="0"/>
                </a:spcBef>
                <a:buFontTx/>
                <a:buNone/>
              </a:pPr>
              <a:t>1</a:t>
            </a:fld>
            <a:endParaRPr lang="en-US" altLang="en-US" sz="1200">
              <a:solidFill>
                <a:srgbClr val="898989"/>
              </a:solidFill>
              <a:latin typeface="Tahoma" panose="020B060403050404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A8D27-A8E1-4B07-9363-91FBC6B968C0}"/>
              </a:ext>
            </a:extLst>
          </p:cNvPr>
          <p:cNvSpPr>
            <a:spLocks noGrp="1"/>
          </p:cNvSpPr>
          <p:nvPr>
            <p:ph type="dt" sz="quarter" idx="10"/>
          </p:nvPr>
        </p:nvSpPr>
        <p:spPr/>
        <p:txBody>
          <a:bodyPr/>
          <a:lstStyle/>
          <a:p>
            <a:pPr>
              <a:defRPr/>
            </a:pPr>
            <a:fld id="{542A0318-EBF4-491B-A09A-827FC401066A}" type="datetime1">
              <a:rPr lang="en-US"/>
              <a:pPr>
                <a:defRPr/>
              </a:pPr>
              <a:t>12/15/2020</a:t>
            </a:fld>
            <a:endParaRPr lang="en-US"/>
          </a:p>
        </p:txBody>
      </p:sp>
      <p:sp>
        <p:nvSpPr>
          <p:cNvPr id="3" name="Footer Placeholder 2">
            <a:extLst>
              <a:ext uri="{FF2B5EF4-FFF2-40B4-BE49-F238E27FC236}">
                <a16:creationId xmlns:a16="http://schemas.microsoft.com/office/drawing/2014/main" id="{E290CDFB-8773-45C9-9E11-6BAFD69F3293}"/>
              </a:ext>
            </a:extLst>
          </p:cNvPr>
          <p:cNvSpPr>
            <a:spLocks noGrp="1"/>
          </p:cNvSpPr>
          <p:nvPr>
            <p:ph type="ftr" sz="quarter" idx="11"/>
          </p:nvPr>
        </p:nvSpPr>
        <p:spPr/>
        <p:txBody>
          <a:bodyPr/>
          <a:lstStyle/>
          <a:p>
            <a:pPr>
              <a:defRPr/>
            </a:pPr>
            <a:r>
              <a:rPr lang="en-US"/>
              <a:t>Design Thinking_Review I</a:t>
            </a:r>
          </a:p>
        </p:txBody>
      </p:sp>
      <p:sp>
        <p:nvSpPr>
          <p:cNvPr id="15364" name="Rectangle 3">
            <a:extLst>
              <a:ext uri="{FF2B5EF4-FFF2-40B4-BE49-F238E27FC236}">
                <a16:creationId xmlns:a16="http://schemas.microsoft.com/office/drawing/2014/main" id="{CBA1E6B6-BE58-4AB2-96C3-06D107B78DFC}"/>
              </a:ext>
            </a:extLst>
          </p:cNvPr>
          <p:cNvSpPr>
            <a:spLocks noChangeArrowheads="1"/>
          </p:cNvSpPr>
          <p:nvPr/>
        </p:nvSpPr>
        <p:spPr bwMode="auto">
          <a:xfrm>
            <a:off x="152400" y="22225"/>
            <a:ext cx="899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latin typeface="Times New Roman" panose="02020603050405020304" pitchFamily="18" charset="0"/>
                <a:cs typeface="Times New Roman" panose="02020603050405020304" pitchFamily="18" charset="0"/>
              </a:rPr>
              <a:t>LITERATURE REVIEW</a:t>
            </a:r>
            <a:endParaRPr lang="en-US" altLang="en-US" sz="2400" b="1">
              <a:latin typeface="Tahoma" panose="020B0604030504040204" pitchFamily="34" charset="0"/>
            </a:endParaRPr>
          </a:p>
        </p:txBody>
      </p:sp>
      <p:sp>
        <p:nvSpPr>
          <p:cNvPr id="15365" name="Slide Number Placeholder 3">
            <a:extLst>
              <a:ext uri="{FF2B5EF4-FFF2-40B4-BE49-F238E27FC236}">
                <a16:creationId xmlns:a16="http://schemas.microsoft.com/office/drawing/2014/main" id="{B43A347F-A543-450B-A6B7-09A1EC6DAB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2480CC-CC82-4F12-8C88-902A226E5EC9}" type="slidenum">
              <a:rPr lang="en-US" altLang="en-US" sz="1200" smtClean="0">
                <a:solidFill>
                  <a:srgbClr val="898989"/>
                </a:solidFill>
                <a:latin typeface="Tahoma" panose="020B0604030504040204" pitchFamily="34" charset="0"/>
              </a:rPr>
              <a:pPr>
                <a:spcBef>
                  <a:spcPct val="0"/>
                </a:spcBef>
                <a:buFontTx/>
                <a:buNone/>
              </a:pPr>
              <a:t>10</a:t>
            </a:fld>
            <a:endParaRPr lang="en-US" altLang="en-US" sz="1200">
              <a:solidFill>
                <a:srgbClr val="898989"/>
              </a:solidFill>
              <a:latin typeface="Tahoma" panose="020B0604030504040204" pitchFamily="34" charset="0"/>
            </a:endParaRPr>
          </a:p>
        </p:txBody>
      </p:sp>
      <p:graphicFrame>
        <p:nvGraphicFramePr>
          <p:cNvPr id="5" name="Table 4">
            <a:extLst>
              <a:ext uri="{FF2B5EF4-FFF2-40B4-BE49-F238E27FC236}">
                <a16:creationId xmlns:a16="http://schemas.microsoft.com/office/drawing/2014/main" id="{84F207BA-68E8-45F9-AA74-CCA505314422}"/>
              </a:ext>
            </a:extLst>
          </p:cNvPr>
          <p:cNvGraphicFramePr>
            <a:graphicFrameLocks noGrp="1"/>
          </p:cNvGraphicFramePr>
          <p:nvPr>
            <p:extLst>
              <p:ext uri="{D42A27DB-BD31-4B8C-83A1-F6EECF244321}">
                <p14:modId xmlns:p14="http://schemas.microsoft.com/office/powerpoint/2010/main" val="1303458996"/>
              </p:ext>
            </p:extLst>
          </p:nvPr>
        </p:nvGraphicFramePr>
        <p:xfrm>
          <a:off x="439737" y="838201"/>
          <a:ext cx="8531892" cy="5041999"/>
        </p:xfrm>
        <a:graphic>
          <a:graphicData uri="http://schemas.openxmlformats.org/drawingml/2006/table">
            <a:tbl>
              <a:tblPr firstRow="1" bandRow="1">
                <a:tableStyleId>{5C22544A-7EE6-4342-B048-85BDC9FD1C3A}</a:tableStyleId>
              </a:tblPr>
              <a:tblGrid>
                <a:gridCol w="576341">
                  <a:extLst>
                    <a:ext uri="{9D8B030D-6E8A-4147-A177-3AD203B41FA5}">
                      <a16:colId xmlns:a16="http://schemas.microsoft.com/office/drawing/2014/main" val="4208474367"/>
                    </a:ext>
                  </a:extLst>
                </a:gridCol>
                <a:gridCol w="1206464">
                  <a:extLst>
                    <a:ext uri="{9D8B030D-6E8A-4147-A177-3AD203B41FA5}">
                      <a16:colId xmlns:a16="http://schemas.microsoft.com/office/drawing/2014/main" val="53553577"/>
                    </a:ext>
                  </a:extLst>
                </a:gridCol>
                <a:gridCol w="1599757">
                  <a:extLst>
                    <a:ext uri="{9D8B030D-6E8A-4147-A177-3AD203B41FA5}">
                      <a16:colId xmlns:a16="http://schemas.microsoft.com/office/drawing/2014/main" val="242522634"/>
                    </a:ext>
                  </a:extLst>
                </a:gridCol>
                <a:gridCol w="1908677">
                  <a:extLst>
                    <a:ext uri="{9D8B030D-6E8A-4147-A177-3AD203B41FA5}">
                      <a16:colId xmlns:a16="http://schemas.microsoft.com/office/drawing/2014/main" val="314778915"/>
                    </a:ext>
                  </a:extLst>
                </a:gridCol>
                <a:gridCol w="1015019">
                  <a:extLst>
                    <a:ext uri="{9D8B030D-6E8A-4147-A177-3AD203B41FA5}">
                      <a16:colId xmlns:a16="http://schemas.microsoft.com/office/drawing/2014/main" val="673890806"/>
                    </a:ext>
                  </a:extLst>
                </a:gridCol>
                <a:gridCol w="2225634">
                  <a:extLst>
                    <a:ext uri="{9D8B030D-6E8A-4147-A177-3AD203B41FA5}">
                      <a16:colId xmlns:a16="http://schemas.microsoft.com/office/drawing/2014/main" val="3855666863"/>
                    </a:ext>
                  </a:extLst>
                </a:gridCol>
              </a:tblGrid>
              <a:tr h="993121">
                <a:tc>
                  <a:txBody>
                    <a:bodyPr/>
                    <a:lstStyle/>
                    <a:p>
                      <a:pPr algn="ctr"/>
                      <a:r>
                        <a:rPr lang="en-US" sz="2000" dirty="0" err="1">
                          <a:latin typeface="+mn-lt"/>
                          <a:cs typeface="Times New Roman" pitchFamily="18" charset="0"/>
                        </a:rPr>
                        <a:t>S.No</a:t>
                      </a:r>
                      <a:endParaRPr lang="en-US" sz="2000" dirty="0">
                        <a:latin typeface="+mn-lt"/>
                        <a:cs typeface="Times New Roman" pitchFamily="18" charset="0"/>
                      </a:endParaRPr>
                    </a:p>
                  </a:txBody>
                  <a:tcPr marL="91444" marR="91444" marT="45705" marB="45705"/>
                </a:tc>
                <a:tc>
                  <a:txBody>
                    <a:bodyPr/>
                    <a:lstStyle/>
                    <a:p>
                      <a:pPr algn="ctr"/>
                      <a:r>
                        <a:rPr lang="en-US" sz="2000" dirty="0">
                          <a:latin typeface="+mn-lt"/>
                          <a:cs typeface="Times New Roman" pitchFamily="18" charset="0"/>
                        </a:rPr>
                        <a:t>Author </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cs typeface="Times New Roman" pitchFamily="18" charset="0"/>
                        </a:rPr>
                        <a:t>Title</a:t>
                      </a:r>
                    </a:p>
                  </a:txBody>
                  <a:tcPr marL="91444" marR="91444" marT="45705" marB="45705"/>
                </a:tc>
                <a:tc>
                  <a:txBody>
                    <a:bodyPr/>
                    <a:lstStyle/>
                    <a:p>
                      <a:pPr marL="0" marR="0" indent="0" algn="ctr" rtl="0" eaLnBrk="1" fontAlgn="auto" latinLnBrk="0" hangingPunct="1">
                        <a:lnSpc>
                          <a:spcPct val="100000"/>
                        </a:lnSpc>
                        <a:spcBef>
                          <a:spcPts val="0"/>
                        </a:spcBef>
                        <a:spcAft>
                          <a:spcPts val="0"/>
                        </a:spcAft>
                        <a:buFontTx/>
                        <a:buNone/>
                      </a:pPr>
                      <a:r>
                        <a:rPr lang="en-US" sz="2000" dirty="0">
                          <a:latin typeface="+mn-lt"/>
                          <a:cs typeface="Times New Roman"/>
                        </a:rPr>
                        <a:t>Name  Journal</a:t>
                      </a:r>
                    </a:p>
                  </a:txBody>
                  <a:tcPr marL="91444" marR="91444" marT="45705" marB="4570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cs typeface="Times New Roman"/>
                        </a:rPr>
                        <a:t>Year</a:t>
                      </a:r>
                      <a:endParaRPr lang="en-US" dirty="0"/>
                    </a:p>
                  </a:txBody>
                  <a:tcPr marL="91444" marR="91444" marT="45705" marB="4570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cs typeface="Times New Roman"/>
                        </a:rPr>
                        <a:t>Method</a:t>
                      </a:r>
                      <a:endParaRPr lang="en-US" sz="2000" dirty="0">
                        <a:latin typeface="+mn-lt"/>
                        <a:cs typeface="Times New Roman" pitchFamily="18" charset="0"/>
                      </a:endParaRPr>
                    </a:p>
                  </a:txBody>
                  <a:tcPr marL="91444" marR="91444" marT="45705" marB="45705"/>
                </a:tc>
                <a:extLst>
                  <a:ext uri="{0D108BD9-81ED-4DB2-BD59-A6C34878D82A}">
                    <a16:rowId xmlns:a16="http://schemas.microsoft.com/office/drawing/2014/main" val="682672665"/>
                  </a:ext>
                </a:extLst>
              </a:tr>
              <a:tr h="4048878">
                <a:tc>
                  <a:txBody>
                    <a:bodyPr/>
                    <a:lstStyle/>
                    <a:p>
                      <a:r>
                        <a:rPr lang="en-US" sz="2000" dirty="0">
                          <a:latin typeface="+mn-lt"/>
                          <a:cs typeface="Times New Roman" pitchFamily="18" charset="0"/>
                        </a:rPr>
                        <a:t>1</a:t>
                      </a:r>
                    </a:p>
                  </a:txBody>
                  <a:tcPr marL="91444" marR="91444" marT="45714" marB="45714"/>
                </a:tc>
                <a:tc>
                  <a:txBody>
                    <a:bodyPr/>
                    <a:lstStyle/>
                    <a:p>
                      <a:r>
                        <a:rPr lang="en-US" sz="2000" dirty="0" err="1">
                          <a:latin typeface="+mn-lt"/>
                          <a:cs typeface="Times New Roman"/>
                        </a:rPr>
                        <a:t>Wen,Chenyen</a:t>
                      </a:r>
                      <a:r>
                        <a:rPr lang="en-US" sz="2000" dirty="0">
                          <a:latin typeface="+mn-lt"/>
                          <a:cs typeface="Times New Roman"/>
                        </a:rPr>
                        <a:t> </a:t>
                      </a:r>
                      <a:r>
                        <a:rPr lang="en-US" sz="2000" b="0" i="0" u="none" strike="noStrike" noProof="0" dirty="0"/>
                        <a:t>&amp; Chiu, Shih-Hsuan &amp; Tseng, Yi-Ren &amp; Lu, Chuan-Pin.</a:t>
                      </a:r>
                      <a:endParaRPr lang="en-US" sz="2000" dirty="0">
                        <a:latin typeface="+mn-lt"/>
                        <a:cs typeface="Times New Roman" pitchFamily="18" charset="0"/>
                      </a:endParaRPr>
                    </a:p>
                  </a:txBody>
                  <a:tcPr marL="91444" marR="91444" marT="45714" marB="45714"/>
                </a:tc>
                <a:tc>
                  <a:txBody>
                    <a:bodyPr/>
                    <a:lstStyle/>
                    <a:p>
                      <a:r>
                        <a:rPr lang="en-US" sz="2000" dirty="0">
                          <a:latin typeface="+mn-lt"/>
                          <a:cs typeface="Times New Roman"/>
                        </a:rPr>
                        <a:t>The Mask Detection with unique method </a:t>
                      </a:r>
                      <a:endParaRPr lang="en-US" sz="2000" dirty="0">
                        <a:latin typeface="+mn-lt"/>
                        <a:cs typeface="Times New Roman" pitchFamily="18" charset="0"/>
                      </a:endParaRPr>
                    </a:p>
                  </a:txBody>
                  <a:tcPr marL="91444" marR="91444" marT="45714" marB="45714"/>
                </a:tc>
                <a:tc>
                  <a:txBody>
                    <a:bodyPr/>
                    <a:lstStyle/>
                    <a:p>
                      <a:pPr lvl="0">
                        <a:buNone/>
                      </a:pPr>
                      <a:r>
                        <a:rPr lang="en-US" sz="2000" b="0" i="0" u="none" strike="noStrike" noProof="0" dirty="0"/>
                        <a:t>Journal of forensic sciences. ID: </a:t>
                      </a:r>
                      <a:r>
                        <a:rPr lang="en-US" sz="2000" b="0" i="0" u="none" strike="noStrike" noProof="0" dirty="0">
                          <a:latin typeface="Calibri"/>
                        </a:rPr>
                        <a:t>50. 593-601. 10.1520/JFS2004409.</a:t>
                      </a:r>
                      <a:endParaRPr lang="en-US" dirty="0"/>
                    </a:p>
                  </a:txBody>
                  <a:tcPr marL="91444" marR="91444" marT="45714" marB="45714"/>
                </a:tc>
                <a:tc>
                  <a:txBody>
                    <a:bodyPr/>
                    <a:lstStyle/>
                    <a:p>
                      <a:pPr lvl="0">
                        <a:buNone/>
                      </a:pPr>
                      <a:r>
                        <a:rPr lang="en-US" sz="2000" b="0" i="0" u="none" strike="noStrike" noProof="0" dirty="0"/>
                        <a:t>2005</a:t>
                      </a:r>
                    </a:p>
                  </a:txBody>
                  <a:tcPr marL="91444" marR="91444" marT="45714" marB="45714"/>
                </a:tc>
                <a:tc>
                  <a:txBody>
                    <a:bodyPr/>
                    <a:lstStyle/>
                    <a:p>
                      <a:pPr lvl="0">
                        <a:buNone/>
                      </a:pPr>
                      <a:r>
                        <a:rPr lang="en-US" sz="2000" b="0" i="0" u="none" strike="noStrike" noProof="0" dirty="0"/>
                        <a:t>the technology can assist face detection in the automatic face recognition system. Experimental results show the performance and reliability of the proposed technology.</a:t>
                      </a:r>
                      <a:endParaRPr lang="en-US" dirty="0"/>
                    </a:p>
                  </a:txBody>
                  <a:tcPr marL="91444" marR="91444" marT="45714" marB="45714"/>
                </a:tc>
                <a:extLst>
                  <a:ext uri="{0D108BD9-81ED-4DB2-BD59-A6C34878D82A}">
                    <a16:rowId xmlns:a16="http://schemas.microsoft.com/office/drawing/2014/main" val="1908333485"/>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5F438-35B9-4344-8703-C0A44869131D}"/>
              </a:ext>
            </a:extLst>
          </p:cNvPr>
          <p:cNvSpPr>
            <a:spLocks noGrp="1"/>
          </p:cNvSpPr>
          <p:nvPr>
            <p:ph type="dt" sz="quarter" idx="10"/>
          </p:nvPr>
        </p:nvSpPr>
        <p:spPr/>
        <p:txBody>
          <a:bodyPr/>
          <a:lstStyle/>
          <a:p>
            <a:pPr>
              <a:defRPr/>
            </a:pPr>
            <a:fld id="{BB5C04EA-00A7-49B7-BD44-96E8A048B03A}" type="datetime1">
              <a:rPr lang="en-US"/>
              <a:pPr>
                <a:defRPr/>
              </a:pPr>
              <a:t>12/15/2020</a:t>
            </a:fld>
            <a:endParaRPr lang="en-US"/>
          </a:p>
        </p:txBody>
      </p:sp>
      <p:sp>
        <p:nvSpPr>
          <p:cNvPr id="3" name="Footer Placeholder 2">
            <a:extLst>
              <a:ext uri="{FF2B5EF4-FFF2-40B4-BE49-F238E27FC236}">
                <a16:creationId xmlns:a16="http://schemas.microsoft.com/office/drawing/2014/main" id="{6BDA891D-D85E-4250-84B8-C8608F504270}"/>
              </a:ext>
            </a:extLst>
          </p:cNvPr>
          <p:cNvSpPr>
            <a:spLocks noGrp="1"/>
          </p:cNvSpPr>
          <p:nvPr>
            <p:ph type="ftr" sz="quarter" idx="11"/>
          </p:nvPr>
        </p:nvSpPr>
        <p:spPr/>
        <p:txBody>
          <a:bodyPr/>
          <a:lstStyle/>
          <a:p>
            <a:pPr>
              <a:defRPr/>
            </a:pPr>
            <a:r>
              <a:rPr lang="en-US"/>
              <a:t>Design Thinking_Review I</a:t>
            </a:r>
          </a:p>
        </p:txBody>
      </p:sp>
      <p:sp>
        <p:nvSpPr>
          <p:cNvPr id="16388" name="Rectangle 13">
            <a:extLst>
              <a:ext uri="{FF2B5EF4-FFF2-40B4-BE49-F238E27FC236}">
                <a16:creationId xmlns:a16="http://schemas.microsoft.com/office/drawing/2014/main" id="{0D96AFEC-87EF-4157-9900-B5E46B274F1F}"/>
              </a:ext>
            </a:extLst>
          </p:cNvPr>
          <p:cNvSpPr>
            <a:spLocks noChangeArrowheads="1"/>
          </p:cNvSpPr>
          <p:nvPr/>
        </p:nvSpPr>
        <p:spPr bwMode="auto">
          <a:xfrm>
            <a:off x="120650" y="-109538"/>
            <a:ext cx="899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a:latin typeface="Times New Roman" panose="02020603050405020304" pitchFamily="18" charset="0"/>
                <a:cs typeface="Times New Roman" panose="02020603050405020304" pitchFamily="18" charset="0"/>
              </a:rPr>
              <a:t>VOICE OF CUSTOMER</a:t>
            </a:r>
          </a:p>
        </p:txBody>
      </p:sp>
      <p:sp>
        <p:nvSpPr>
          <p:cNvPr id="16389" name="Slide Number Placeholder 3">
            <a:extLst>
              <a:ext uri="{FF2B5EF4-FFF2-40B4-BE49-F238E27FC236}">
                <a16:creationId xmlns:a16="http://schemas.microsoft.com/office/drawing/2014/main" id="{04178F8B-D416-4E13-A559-5DB6E628ABE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2D9550E-3163-4A11-B6D4-245BBA0F65A9}" type="slidenum">
              <a:rPr lang="en-US" altLang="en-US" sz="1200" smtClean="0">
                <a:solidFill>
                  <a:srgbClr val="898989"/>
                </a:solidFill>
                <a:latin typeface="Tahoma" panose="020B0604030504040204" pitchFamily="34" charset="0"/>
              </a:rPr>
              <a:pPr>
                <a:spcBef>
                  <a:spcPct val="0"/>
                </a:spcBef>
                <a:buFontTx/>
                <a:buNone/>
              </a:pPr>
              <a:t>11</a:t>
            </a:fld>
            <a:endParaRPr lang="en-US" altLang="en-US" sz="1200">
              <a:solidFill>
                <a:srgbClr val="898989"/>
              </a:solidFill>
              <a:latin typeface="Tahoma" panose="020B0604030504040204" pitchFamily="34" charset="0"/>
            </a:endParaRPr>
          </a:p>
        </p:txBody>
      </p:sp>
      <p:sp>
        <p:nvSpPr>
          <p:cNvPr id="8194" name="AutoShape 2" descr="Forms response chart. Question title: Do you use scanner apps?. Number of responses: 53 responses."/>
          <p:cNvSpPr>
            <a:spLocks noChangeAspect="1" noChangeArrowheads="1"/>
          </p:cNvSpPr>
          <p:nvPr/>
        </p:nvSpPr>
        <p:spPr bwMode="auto">
          <a:xfrm>
            <a:off x="155575" y="841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Rectangle 12"/>
          <p:cNvSpPr/>
          <p:nvPr/>
        </p:nvSpPr>
        <p:spPr>
          <a:xfrm>
            <a:off x="675861" y="1876802"/>
            <a:ext cx="8613912" cy="1569660"/>
          </a:xfrm>
          <a:prstGeom prst="rect">
            <a:avLst/>
          </a:prstGeom>
        </p:spPr>
        <p:txBody>
          <a:bodyPr wrap="square">
            <a:spAutoFit/>
          </a:bodyPr>
          <a:lstStyle/>
          <a:p>
            <a:r>
              <a:rPr lang="en-IN" sz="2400" dirty="0">
                <a:latin typeface="+mn-lt"/>
              </a:rPr>
              <a:t>SURVEY LINK:</a:t>
            </a:r>
          </a:p>
          <a:p>
            <a:endParaRPr lang="en-IN" sz="2400" dirty="0">
              <a:latin typeface="+mn-lt"/>
            </a:endParaRPr>
          </a:p>
          <a:p>
            <a:pPr marL="342900" indent="-342900">
              <a:buFont typeface="Arial" panose="020B0604020202020204" pitchFamily="34" charset="0"/>
              <a:buChar char="•"/>
            </a:pPr>
            <a:r>
              <a:rPr lang="en-IN" sz="2400" dirty="0">
                <a:latin typeface="+mn-lt"/>
              </a:rPr>
              <a:t>https://drive.google.com/file/d/1faio-GSeBUak6g55MDLXSMlrWMAdY5fe/view?usp=sharing</a:t>
            </a:r>
          </a:p>
        </p:txBody>
      </p:sp>
      <p:sp>
        <p:nvSpPr>
          <p:cNvPr id="4" name="TextBox 3"/>
          <p:cNvSpPr txBox="1"/>
          <p:nvPr/>
        </p:nvSpPr>
        <p:spPr>
          <a:xfrm>
            <a:off x="748748" y="4578240"/>
            <a:ext cx="7759148" cy="646331"/>
          </a:xfrm>
          <a:prstGeom prst="rect">
            <a:avLst/>
          </a:prstGeom>
          <a:noFill/>
        </p:spPr>
        <p:txBody>
          <a:bodyPr wrap="square" rtlCol="0">
            <a:spAutoFit/>
          </a:bodyPr>
          <a:lstStyle/>
          <a:p>
            <a:r>
              <a:rPr lang="en-IN" dirty="0"/>
              <a:t>INFERENCE:</a:t>
            </a:r>
          </a:p>
          <a:p>
            <a:endParaRPr lang="en-IN" dirty="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85F438-35B9-4344-8703-C0A44869131D}"/>
              </a:ext>
            </a:extLst>
          </p:cNvPr>
          <p:cNvSpPr>
            <a:spLocks noGrp="1"/>
          </p:cNvSpPr>
          <p:nvPr>
            <p:ph type="dt" sz="quarter" idx="10"/>
          </p:nvPr>
        </p:nvSpPr>
        <p:spPr/>
        <p:txBody>
          <a:bodyPr/>
          <a:lstStyle/>
          <a:p>
            <a:pPr>
              <a:defRPr/>
            </a:pPr>
            <a:fld id="{9A09A4AA-D417-4909-806C-5C83C627A376}" type="datetime1">
              <a:rPr lang="en-US"/>
              <a:pPr>
                <a:defRPr/>
              </a:pPr>
              <a:t>12/15/2020</a:t>
            </a:fld>
            <a:endParaRPr lang="en-US"/>
          </a:p>
        </p:txBody>
      </p:sp>
      <p:sp>
        <p:nvSpPr>
          <p:cNvPr id="3" name="Footer Placeholder 2">
            <a:extLst>
              <a:ext uri="{FF2B5EF4-FFF2-40B4-BE49-F238E27FC236}">
                <a16:creationId xmlns:a16="http://schemas.microsoft.com/office/drawing/2014/main" id="{6BDA891D-D85E-4250-84B8-C8608F504270}"/>
              </a:ext>
            </a:extLst>
          </p:cNvPr>
          <p:cNvSpPr>
            <a:spLocks noGrp="1"/>
          </p:cNvSpPr>
          <p:nvPr>
            <p:ph type="ftr" sz="quarter" idx="11"/>
          </p:nvPr>
        </p:nvSpPr>
        <p:spPr/>
        <p:txBody>
          <a:bodyPr/>
          <a:lstStyle/>
          <a:p>
            <a:pPr>
              <a:defRPr/>
            </a:pPr>
            <a:r>
              <a:rPr lang="en-US"/>
              <a:t>Design Thinking_Review I</a:t>
            </a:r>
          </a:p>
        </p:txBody>
      </p:sp>
      <p:sp>
        <p:nvSpPr>
          <p:cNvPr id="17412" name="Rectangle 13">
            <a:extLst>
              <a:ext uri="{FF2B5EF4-FFF2-40B4-BE49-F238E27FC236}">
                <a16:creationId xmlns:a16="http://schemas.microsoft.com/office/drawing/2014/main" id="{6FC29E65-EF3C-4A95-86AB-6746F1FEA875}"/>
              </a:ext>
            </a:extLst>
          </p:cNvPr>
          <p:cNvSpPr>
            <a:spLocks noChangeArrowheads="1"/>
          </p:cNvSpPr>
          <p:nvPr/>
        </p:nvSpPr>
        <p:spPr bwMode="auto">
          <a:xfrm>
            <a:off x="120650" y="-109538"/>
            <a:ext cx="899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a:latin typeface="Times New Roman" panose="02020603050405020304" pitchFamily="18" charset="0"/>
                <a:cs typeface="Times New Roman" panose="02020603050405020304" pitchFamily="18" charset="0"/>
              </a:rPr>
              <a:t>EXISTING MARKET PRODUCTS</a:t>
            </a:r>
          </a:p>
        </p:txBody>
      </p:sp>
      <p:sp>
        <p:nvSpPr>
          <p:cNvPr id="17413" name="Slide Number Placeholder 3">
            <a:extLst>
              <a:ext uri="{FF2B5EF4-FFF2-40B4-BE49-F238E27FC236}">
                <a16:creationId xmlns:a16="http://schemas.microsoft.com/office/drawing/2014/main" id="{CDCCF385-6ADC-4EB3-AF62-EACEDBC138D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C94431-AA65-4143-8B9C-9E13C8E8FA8B}" type="slidenum">
              <a:rPr lang="en-US" altLang="en-US" sz="1200" smtClean="0">
                <a:solidFill>
                  <a:srgbClr val="898989"/>
                </a:solidFill>
                <a:latin typeface="Tahoma" panose="020B0604030504040204" pitchFamily="34" charset="0"/>
              </a:rPr>
              <a:pPr>
                <a:spcBef>
                  <a:spcPct val="0"/>
                </a:spcBef>
                <a:buFontTx/>
                <a:buNone/>
              </a:pPr>
              <a:t>12</a:t>
            </a:fld>
            <a:endParaRPr lang="en-US" altLang="en-US" sz="1200">
              <a:solidFill>
                <a:srgbClr val="898989"/>
              </a:solidFill>
              <a:latin typeface="Tahoma" panose="020B0604030504040204" pitchFamily="34" charset="0"/>
            </a:endParaRPr>
          </a:p>
        </p:txBody>
      </p:sp>
      <p:sp>
        <p:nvSpPr>
          <p:cNvPr id="17414" name="TextBox 3">
            <a:extLst>
              <a:ext uri="{FF2B5EF4-FFF2-40B4-BE49-F238E27FC236}">
                <a16:creationId xmlns:a16="http://schemas.microsoft.com/office/drawing/2014/main" id="{7FC0F41B-FE7E-45DD-BF1F-118C85003ECD}"/>
              </a:ext>
            </a:extLst>
          </p:cNvPr>
          <p:cNvSpPr txBox="1">
            <a:spLocks noChangeArrowheads="1"/>
          </p:cNvSpPr>
          <p:nvPr/>
        </p:nvSpPr>
        <p:spPr bwMode="auto">
          <a:xfrm>
            <a:off x="501331" y="5513694"/>
            <a:ext cx="6521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IN" altLang="en-US" sz="1800" dirty="0">
                <a:latin typeface="Tahoma"/>
                <a:ea typeface="Tahoma"/>
                <a:cs typeface="Arial"/>
              </a:rPr>
              <a:t>About page :</a:t>
            </a:r>
            <a:r>
              <a:rPr lang="en-IN" sz="1800" dirty="0">
                <a:latin typeface="Calibri"/>
                <a:ea typeface="Tahoma"/>
                <a:cs typeface="Calibri"/>
              </a:rPr>
              <a:t>https://www.aerialtronics.com/en/products/face-mask-detection-software#facedetectionintro</a:t>
            </a:r>
            <a:endParaRPr lang="en-IN" altLang="en-US" sz="1800" dirty="0">
              <a:latin typeface="Tahoma" panose="020B0604030504040204" pitchFamily="34" charset="0"/>
              <a:ea typeface="Tahoma"/>
            </a:endParaRPr>
          </a:p>
        </p:txBody>
      </p:sp>
      <p:sp>
        <p:nvSpPr>
          <p:cNvPr id="17415" name="TextBox 4">
            <a:extLst>
              <a:ext uri="{FF2B5EF4-FFF2-40B4-BE49-F238E27FC236}">
                <a16:creationId xmlns:a16="http://schemas.microsoft.com/office/drawing/2014/main" id="{C4E28BC2-AD73-4634-BEF9-413508DA7CF7}"/>
              </a:ext>
            </a:extLst>
          </p:cNvPr>
          <p:cNvSpPr txBox="1">
            <a:spLocks noChangeArrowheads="1"/>
          </p:cNvSpPr>
          <p:nvPr/>
        </p:nvSpPr>
        <p:spPr bwMode="auto">
          <a:xfrm>
            <a:off x="685800" y="914400"/>
            <a:ext cx="7676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IN" altLang="en-US" sz="1800" dirty="0">
                <a:latin typeface="Tahoma"/>
                <a:ea typeface="Tahoma"/>
                <a:cs typeface="Arial"/>
              </a:rPr>
              <a:t>Product Name: Aerial </a:t>
            </a:r>
            <a:r>
              <a:rPr lang="en-IN" altLang="en-US" sz="1800" dirty="0" err="1">
                <a:latin typeface="Tahoma"/>
                <a:ea typeface="Tahoma"/>
                <a:cs typeface="Arial"/>
              </a:rPr>
              <a:t>tronicns</a:t>
            </a:r>
            <a:endParaRPr lang="en-IN" altLang="en-US" sz="1800" dirty="0" err="1">
              <a:latin typeface="Tahoma" panose="020B0604030504040204" pitchFamily="34" charset="0"/>
            </a:endParaRPr>
          </a:p>
        </p:txBody>
      </p:sp>
      <p:sp>
        <p:nvSpPr>
          <p:cNvPr id="17417" name="TextBox 7">
            <a:extLst>
              <a:ext uri="{FF2B5EF4-FFF2-40B4-BE49-F238E27FC236}">
                <a16:creationId xmlns:a16="http://schemas.microsoft.com/office/drawing/2014/main" id="{41B9BB61-28D5-434B-B5D7-93CEF4EFB167}"/>
              </a:ext>
            </a:extLst>
          </p:cNvPr>
          <p:cNvSpPr txBox="1">
            <a:spLocks noChangeArrowheads="1"/>
          </p:cNvSpPr>
          <p:nvPr/>
        </p:nvSpPr>
        <p:spPr bwMode="auto">
          <a:xfrm>
            <a:off x="539750" y="3962400"/>
            <a:ext cx="329908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Tahoma" panose="020B0604030504040204" pitchFamily="34" charset="0"/>
            </a:endParaRPr>
          </a:p>
          <a:p>
            <a:pPr>
              <a:spcBef>
                <a:spcPct val="0"/>
              </a:spcBef>
              <a:buFontTx/>
              <a:buNone/>
            </a:pPr>
            <a:r>
              <a:rPr lang="en-IN" altLang="en-US" sz="1800" b="1" dirty="0">
                <a:latin typeface="Tahoma" panose="020B0604030504040204" pitchFamily="34" charset="0"/>
              </a:rPr>
              <a:t>Product Description:</a:t>
            </a:r>
          </a:p>
          <a:p>
            <a:pPr>
              <a:spcBef>
                <a:spcPct val="0"/>
              </a:spcBef>
              <a:buNone/>
            </a:pPr>
            <a:r>
              <a:rPr lang="en-IN" altLang="en-US" sz="1800" dirty="0">
                <a:latin typeface="Tahoma"/>
                <a:ea typeface="Tahoma"/>
                <a:cs typeface="Arial"/>
              </a:rPr>
              <a:t>        Available only in America</a:t>
            </a:r>
          </a:p>
          <a:p>
            <a:pPr>
              <a:spcBef>
                <a:spcPct val="0"/>
              </a:spcBef>
              <a:buNone/>
            </a:pPr>
            <a:r>
              <a:rPr lang="en-IN" altLang="en-US" sz="1800" dirty="0">
                <a:latin typeface="Tahoma"/>
                <a:ea typeface="Tahoma"/>
                <a:cs typeface="Arial"/>
              </a:rPr>
              <a:t>        Uses machine learning</a:t>
            </a:r>
          </a:p>
          <a:p>
            <a:pPr>
              <a:spcBef>
                <a:spcPct val="0"/>
              </a:spcBef>
              <a:buNone/>
            </a:pPr>
            <a:r>
              <a:rPr lang="en-IN" altLang="en-US" sz="1800" dirty="0">
                <a:latin typeface="Tahoma"/>
                <a:ea typeface="Tahoma"/>
                <a:cs typeface="Arial"/>
              </a:rPr>
              <a:t>        </a:t>
            </a:r>
          </a:p>
          <a:p>
            <a:pPr>
              <a:spcBef>
                <a:spcPct val="0"/>
              </a:spcBef>
              <a:buNone/>
            </a:pPr>
            <a:r>
              <a:rPr lang="en-IN" altLang="en-US" sz="1800" dirty="0">
                <a:latin typeface="Tahoma"/>
                <a:ea typeface="Tahoma"/>
                <a:cs typeface="Arial"/>
              </a:rPr>
              <a:t>        </a:t>
            </a:r>
          </a:p>
          <a:p>
            <a:pPr marL="285750" indent="-285750">
              <a:spcBef>
                <a:spcPct val="0"/>
              </a:spcBef>
            </a:pPr>
            <a:endParaRPr lang="en-IN" altLang="en-US" sz="1800" dirty="0">
              <a:latin typeface="Tahoma" panose="020B0604030504040204" pitchFamily="34" charset="0"/>
              <a:ea typeface="Tahoma"/>
            </a:endParaRPr>
          </a:p>
        </p:txBody>
      </p:sp>
      <p:pic>
        <p:nvPicPr>
          <p:cNvPr id="4" name="Picture 4" descr="A group of people in a room&#10;&#10;Description automatically generated">
            <a:extLst>
              <a:ext uri="{FF2B5EF4-FFF2-40B4-BE49-F238E27FC236}">
                <a16:creationId xmlns:a16="http://schemas.microsoft.com/office/drawing/2014/main" id="{9ED59E7E-EFC0-4A1B-94BB-F9174D5F5D6A}"/>
              </a:ext>
            </a:extLst>
          </p:cNvPr>
          <p:cNvPicPr>
            <a:picLocks noChangeAspect="1"/>
          </p:cNvPicPr>
          <p:nvPr/>
        </p:nvPicPr>
        <p:blipFill>
          <a:blip r:embed="rId2"/>
          <a:stretch>
            <a:fillRect/>
          </a:stretch>
        </p:blipFill>
        <p:spPr>
          <a:xfrm>
            <a:off x="2675699" y="1355071"/>
            <a:ext cx="3628105" cy="2568109"/>
          </a:xfrm>
          <a:prstGeom prst="rect">
            <a:avLst/>
          </a:prstGeom>
        </p:spPr>
      </p:pic>
      <p:sp>
        <p:nvSpPr>
          <p:cNvPr id="5" name="TextBox 4">
            <a:extLst>
              <a:ext uri="{FF2B5EF4-FFF2-40B4-BE49-F238E27FC236}">
                <a16:creationId xmlns:a16="http://schemas.microsoft.com/office/drawing/2014/main" id="{32696415-A808-4CBC-9DC9-532432E8D59A}"/>
              </a:ext>
            </a:extLst>
          </p:cNvPr>
          <p:cNvSpPr txBox="1"/>
          <p:nvPr/>
        </p:nvSpPr>
        <p:spPr>
          <a:xfrm>
            <a:off x="4515512" y="3959458"/>
            <a:ext cx="38464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Tahoma"/>
              <a:ea typeface="Tahoma"/>
              <a:cs typeface="Arial"/>
            </a:endParaRPr>
          </a:p>
          <a:p>
            <a:r>
              <a:rPr lang="en-US" b="1" dirty="0">
                <a:latin typeface="Tahoma"/>
                <a:ea typeface="Tahoma"/>
                <a:cs typeface="Arial"/>
              </a:rPr>
              <a:t>Limitation:</a:t>
            </a:r>
            <a:endParaRPr lang="en-US" b="1" dirty="0">
              <a:ea typeface="Tahoma" panose="020B0604030504040204" pitchFamily="34" charset="0"/>
            </a:endParaRPr>
          </a:p>
          <a:p>
            <a:r>
              <a:rPr lang="en-US" dirty="0">
                <a:latin typeface="Tahoma"/>
                <a:ea typeface="Tahoma"/>
                <a:cs typeface="Arial"/>
              </a:rPr>
              <a:t>        Can't identify unique persons in workspace</a:t>
            </a:r>
            <a:endParaRPr lang="en-US" dirty="0">
              <a:ea typeface="Tahoma"/>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3D517-7AB5-4301-97F2-C2D651A23A19}"/>
              </a:ext>
            </a:extLst>
          </p:cNvPr>
          <p:cNvSpPr>
            <a:spLocks noGrp="1"/>
          </p:cNvSpPr>
          <p:nvPr>
            <p:ph type="dt" sz="quarter" idx="10"/>
          </p:nvPr>
        </p:nvSpPr>
        <p:spPr/>
        <p:txBody>
          <a:bodyPr/>
          <a:lstStyle/>
          <a:p>
            <a:pPr>
              <a:defRPr/>
            </a:pPr>
            <a:fld id="{20F1B047-78EF-4413-A524-F0D7E503B189}" type="datetime1">
              <a:rPr lang="en-US"/>
              <a:pPr>
                <a:defRPr/>
              </a:pPr>
              <a:t>12/15/2020</a:t>
            </a:fld>
            <a:endParaRPr lang="en-US"/>
          </a:p>
        </p:txBody>
      </p:sp>
      <p:sp>
        <p:nvSpPr>
          <p:cNvPr id="3" name="Footer Placeholder 2">
            <a:extLst>
              <a:ext uri="{FF2B5EF4-FFF2-40B4-BE49-F238E27FC236}">
                <a16:creationId xmlns:a16="http://schemas.microsoft.com/office/drawing/2014/main" id="{9AE22133-B069-4016-9255-690F312664B2}"/>
              </a:ext>
            </a:extLst>
          </p:cNvPr>
          <p:cNvSpPr>
            <a:spLocks noGrp="1"/>
          </p:cNvSpPr>
          <p:nvPr>
            <p:ph type="ftr" sz="quarter" idx="11"/>
          </p:nvPr>
        </p:nvSpPr>
        <p:spPr/>
        <p:txBody>
          <a:bodyPr/>
          <a:lstStyle/>
          <a:p>
            <a:pPr>
              <a:defRPr/>
            </a:pPr>
            <a:r>
              <a:rPr lang="en-US"/>
              <a:t>Design Thinking_Review I</a:t>
            </a:r>
          </a:p>
        </p:txBody>
      </p:sp>
      <p:sp>
        <p:nvSpPr>
          <p:cNvPr id="18436" name="Slide Number Placeholder 3">
            <a:extLst>
              <a:ext uri="{FF2B5EF4-FFF2-40B4-BE49-F238E27FC236}">
                <a16:creationId xmlns:a16="http://schemas.microsoft.com/office/drawing/2014/main" id="{2C33D123-2BD2-48FE-BF05-D1D04FF9FBC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03F9F6-D62F-465B-AC7F-DFB939BC0CB6}" type="slidenum">
              <a:rPr lang="en-US" altLang="en-US" sz="1200" smtClean="0">
                <a:solidFill>
                  <a:srgbClr val="898989"/>
                </a:solidFill>
                <a:latin typeface="Tahoma" panose="020B0604030504040204" pitchFamily="34" charset="0"/>
              </a:rPr>
              <a:pPr>
                <a:spcBef>
                  <a:spcPct val="0"/>
                </a:spcBef>
                <a:buFontTx/>
                <a:buNone/>
              </a:pPr>
              <a:t>13</a:t>
            </a:fld>
            <a:endParaRPr lang="en-US" altLang="en-US" sz="1200">
              <a:solidFill>
                <a:srgbClr val="898989"/>
              </a:solidFill>
              <a:latin typeface="Tahoma" panose="020B0604030504040204" pitchFamily="34" charset="0"/>
            </a:endParaRPr>
          </a:p>
        </p:txBody>
      </p:sp>
      <p:sp>
        <p:nvSpPr>
          <p:cNvPr id="18437" name="Rectangle 7">
            <a:extLst>
              <a:ext uri="{FF2B5EF4-FFF2-40B4-BE49-F238E27FC236}">
                <a16:creationId xmlns:a16="http://schemas.microsoft.com/office/drawing/2014/main" id="{6EBDADEF-F1D4-4D24-9E42-60444117E667}"/>
              </a:ext>
            </a:extLst>
          </p:cNvPr>
          <p:cNvSpPr>
            <a:spLocks noChangeArrowheads="1"/>
          </p:cNvSpPr>
          <p:nvPr/>
        </p:nvSpPr>
        <p:spPr bwMode="auto">
          <a:xfrm>
            <a:off x="187325" y="-152400"/>
            <a:ext cx="899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dirty="0">
                <a:latin typeface="Times New Roman" panose="02020603050405020304" pitchFamily="18" charset="0"/>
                <a:cs typeface="Times New Roman" panose="02020603050405020304" pitchFamily="18" charset="0"/>
              </a:rPr>
              <a:t>PROBLEM FORMULATION</a:t>
            </a:r>
          </a:p>
        </p:txBody>
      </p:sp>
      <p:sp>
        <p:nvSpPr>
          <p:cNvPr id="6" name="TextBox 5"/>
          <p:cNvSpPr txBox="1"/>
          <p:nvPr/>
        </p:nvSpPr>
        <p:spPr>
          <a:xfrm>
            <a:off x="187324" y="1579418"/>
            <a:ext cx="8499475" cy="181588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mn-lt"/>
              </a:rPr>
              <a:t>CREATING A SOFTWARE THAT DETECTS PEOPLE WHO DOES NOT WEAR FACE MASK. </a:t>
            </a:r>
          </a:p>
          <a:p>
            <a:endParaRPr lang="en-IN" sz="2800" dirty="0">
              <a:latin typeface="+mn-lt"/>
            </a:endParaRPr>
          </a:p>
          <a:p>
            <a:pPr marL="457200" indent="-457200">
              <a:buFont typeface="Wingdings" panose="05000000000000000000" pitchFamily="2" charset="2"/>
              <a:buChar char="Ø"/>
            </a:pPr>
            <a:r>
              <a:rPr lang="en-IN" sz="2800" dirty="0">
                <a:latin typeface="+mn-lt"/>
              </a:rPr>
              <a:t>TO REDUCE THE SPREAD OF CONTAGIOUS DISEASES.</a:t>
            </a:r>
          </a:p>
        </p:txBody>
      </p:sp>
      <p:pic>
        <p:nvPicPr>
          <p:cNvPr id="7" name="Picture 2" descr="face mask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621592"/>
            <a:ext cx="4454427" cy="2508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D60C0-6D66-4E24-83CA-ED76274E4A61}"/>
              </a:ext>
            </a:extLst>
          </p:cNvPr>
          <p:cNvSpPr>
            <a:spLocks noGrp="1"/>
          </p:cNvSpPr>
          <p:nvPr>
            <p:ph type="dt" sz="quarter" idx="10"/>
          </p:nvPr>
        </p:nvSpPr>
        <p:spPr/>
        <p:txBody>
          <a:bodyPr/>
          <a:lstStyle/>
          <a:p>
            <a:pPr>
              <a:defRPr/>
            </a:pPr>
            <a:fld id="{AEAFCFDF-7253-437D-8FBB-A6B99BEA6E00}" type="datetime1">
              <a:rPr lang="en-US"/>
              <a:pPr>
                <a:defRPr/>
              </a:pPr>
              <a:t>12/15/2020</a:t>
            </a:fld>
            <a:endParaRPr lang="en-US"/>
          </a:p>
        </p:txBody>
      </p:sp>
      <p:sp>
        <p:nvSpPr>
          <p:cNvPr id="3" name="Footer Placeholder 2">
            <a:extLst>
              <a:ext uri="{FF2B5EF4-FFF2-40B4-BE49-F238E27FC236}">
                <a16:creationId xmlns:a16="http://schemas.microsoft.com/office/drawing/2014/main" id="{7DF42281-D35B-455C-B49E-9FBFE6008CD4}"/>
              </a:ext>
            </a:extLst>
          </p:cNvPr>
          <p:cNvSpPr>
            <a:spLocks noGrp="1"/>
          </p:cNvSpPr>
          <p:nvPr>
            <p:ph type="ftr" sz="quarter" idx="11"/>
          </p:nvPr>
        </p:nvSpPr>
        <p:spPr/>
        <p:txBody>
          <a:bodyPr/>
          <a:lstStyle/>
          <a:p>
            <a:pPr>
              <a:defRPr/>
            </a:pPr>
            <a:r>
              <a:rPr lang="en-US"/>
              <a:t>Design Thinking_Review I</a:t>
            </a:r>
          </a:p>
        </p:txBody>
      </p:sp>
      <p:sp>
        <p:nvSpPr>
          <p:cNvPr id="19460" name="Rectangle 3">
            <a:extLst>
              <a:ext uri="{FF2B5EF4-FFF2-40B4-BE49-F238E27FC236}">
                <a16:creationId xmlns:a16="http://schemas.microsoft.com/office/drawing/2014/main" id="{73341E4A-B777-440E-B278-C348E4474BBB}"/>
              </a:ext>
            </a:extLst>
          </p:cNvPr>
          <p:cNvSpPr>
            <a:spLocks noChangeArrowheads="1"/>
          </p:cNvSpPr>
          <p:nvPr/>
        </p:nvSpPr>
        <p:spPr bwMode="auto">
          <a:xfrm>
            <a:off x="609600" y="-152400"/>
            <a:ext cx="82216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a:latin typeface="Times New Roman" panose="02020603050405020304" pitchFamily="18" charset="0"/>
                <a:cs typeface="Times New Roman" panose="02020603050405020304" pitchFamily="18" charset="0"/>
              </a:rPr>
              <a:t>SCOPE/CONSTRAINTS</a:t>
            </a:r>
            <a:endParaRPr lang="en-US" altLang="en-US" sz="3600" b="1">
              <a:latin typeface="Tahoma" panose="020B0604030504040204" pitchFamily="34" charset="0"/>
            </a:endParaRPr>
          </a:p>
        </p:txBody>
      </p:sp>
      <p:sp>
        <p:nvSpPr>
          <p:cNvPr id="19461" name="Slide Number Placeholder 3">
            <a:extLst>
              <a:ext uri="{FF2B5EF4-FFF2-40B4-BE49-F238E27FC236}">
                <a16:creationId xmlns:a16="http://schemas.microsoft.com/office/drawing/2014/main" id="{3EC246B0-7B49-400F-B7FA-3693A98C57D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E87246-BD0A-4F61-9E43-F03384E05866}" type="slidenum">
              <a:rPr lang="en-US" altLang="en-US" sz="1200" smtClean="0">
                <a:solidFill>
                  <a:srgbClr val="898989"/>
                </a:solidFill>
                <a:latin typeface="Tahoma" panose="020B0604030504040204" pitchFamily="34" charset="0"/>
              </a:rPr>
              <a:pPr>
                <a:spcBef>
                  <a:spcPct val="0"/>
                </a:spcBef>
                <a:buFontTx/>
                <a:buNone/>
              </a:pPr>
              <a:t>14</a:t>
            </a:fld>
            <a:endParaRPr lang="en-US" altLang="en-US" sz="1200">
              <a:solidFill>
                <a:srgbClr val="898989"/>
              </a:solidFill>
              <a:latin typeface="Tahoma" panose="020B0604030504040204" pitchFamily="34" charset="0"/>
            </a:endParaRPr>
          </a:p>
        </p:txBody>
      </p:sp>
      <p:sp>
        <p:nvSpPr>
          <p:cNvPr id="4" name="TextBox 3">
            <a:extLst>
              <a:ext uri="{FF2B5EF4-FFF2-40B4-BE49-F238E27FC236}">
                <a16:creationId xmlns:a16="http://schemas.microsoft.com/office/drawing/2014/main" id="{22F88C54-0454-478A-92F4-05E2854D7B51}"/>
              </a:ext>
            </a:extLst>
          </p:cNvPr>
          <p:cNvSpPr txBox="1"/>
          <p:nvPr/>
        </p:nvSpPr>
        <p:spPr>
          <a:xfrm>
            <a:off x="1066800" y="838200"/>
            <a:ext cx="6096000" cy="1938992"/>
          </a:xfrm>
          <a:prstGeom prst="rect">
            <a:avLst/>
          </a:prstGeom>
          <a:noFill/>
        </p:spPr>
        <p:txBody>
          <a:bodyPr>
            <a:spAutoFit/>
          </a:bodyPr>
          <a:lstStyle/>
          <a:p>
            <a:pPr>
              <a:defRPr/>
            </a:pPr>
            <a:r>
              <a:rPr lang="en-IN" sz="2400" b="1" dirty="0">
                <a:latin typeface="+mn-lt"/>
              </a:rPr>
              <a:t>SCOPE:</a:t>
            </a:r>
          </a:p>
          <a:p>
            <a:pPr>
              <a:defRPr/>
            </a:pPr>
            <a:endParaRPr lang="en-IN" sz="2400" dirty="0">
              <a:latin typeface="+mn-lt"/>
            </a:endParaRPr>
          </a:p>
          <a:p>
            <a:pPr marL="342900" indent="-342900">
              <a:buFont typeface="Arial" panose="020B0604020202020204" pitchFamily="34" charset="0"/>
              <a:buChar char="•"/>
              <a:defRPr/>
            </a:pPr>
            <a:r>
              <a:rPr lang="en-IN" sz="2400" dirty="0"/>
              <a:t>Identify face mask usage.</a:t>
            </a:r>
          </a:p>
          <a:p>
            <a:pPr marL="342900" indent="-342900">
              <a:buFont typeface="Arial" panose="020B0604020202020204" pitchFamily="34" charset="0"/>
              <a:buChar char="•"/>
              <a:defRPr/>
            </a:pPr>
            <a:r>
              <a:rPr lang="en-IN" sz="2400" dirty="0"/>
              <a:t>Prevent contagious disease.</a:t>
            </a:r>
          </a:p>
          <a:p>
            <a:pPr marL="342900" indent="-342900">
              <a:buFont typeface="Arial" panose="020B0604020202020204" pitchFamily="34" charset="0"/>
              <a:buChar char="•"/>
              <a:defRPr/>
            </a:pPr>
            <a:r>
              <a:rPr lang="en-IN" sz="2400" dirty="0"/>
              <a:t>Mandatory use of face-mask.</a:t>
            </a:r>
            <a:endParaRPr lang="en-IN" sz="2400" dirty="0">
              <a:latin typeface="+mn-lt"/>
            </a:endParaRPr>
          </a:p>
        </p:txBody>
      </p:sp>
      <p:sp>
        <p:nvSpPr>
          <p:cNvPr id="7" name="TextBox 6">
            <a:extLst>
              <a:ext uri="{FF2B5EF4-FFF2-40B4-BE49-F238E27FC236}">
                <a16:creationId xmlns:a16="http://schemas.microsoft.com/office/drawing/2014/main" id="{95A1E594-45FA-448B-A2D2-811740EAE2A0}"/>
              </a:ext>
            </a:extLst>
          </p:cNvPr>
          <p:cNvSpPr txBox="1"/>
          <p:nvPr/>
        </p:nvSpPr>
        <p:spPr>
          <a:xfrm>
            <a:off x="1066800" y="3053689"/>
            <a:ext cx="6096000" cy="2308324"/>
          </a:xfrm>
          <a:prstGeom prst="rect">
            <a:avLst/>
          </a:prstGeom>
          <a:noFill/>
        </p:spPr>
        <p:txBody>
          <a:bodyPr>
            <a:spAutoFit/>
          </a:bodyPr>
          <a:lstStyle/>
          <a:p>
            <a:pPr>
              <a:defRPr/>
            </a:pPr>
            <a:r>
              <a:rPr lang="en-IN" sz="2400" b="1" dirty="0">
                <a:latin typeface="+mn-lt"/>
              </a:rPr>
              <a:t>CONSTRAINTS:</a:t>
            </a:r>
          </a:p>
          <a:p>
            <a:pPr>
              <a:defRPr/>
            </a:pPr>
            <a:endParaRPr lang="en-IN" sz="2400" dirty="0">
              <a:latin typeface="+mn-lt"/>
            </a:endParaRPr>
          </a:p>
          <a:p>
            <a:pPr marL="342900" indent="-342900">
              <a:buFont typeface="Arial" panose="020B0604020202020204" pitchFamily="34" charset="0"/>
              <a:buChar char="•"/>
              <a:defRPr/>
            </a:pPr>
            <a:r>
              <a:rPr lang="en-IN" sz="2400" dirty="0"/>
              <a:t>Cost</a:t>
            </a:r>
          </a:p>
          <a:p>
            <a:pPr marL="342900" indent="-342900">
              <a:buFont typeface="Arial" panose="020B0604020202020204" pitchFamily="34" charset="0"/>
              <a:buChar char="•"/>
              <a:defRPr/>
            </a:pPr>
            <a:r>
              <a:rPr lang="en-IN" sz="2400" dirty="0"/>
              <a:t>High-definition camera</a:t>
            </a:r>
          </a:p>
          <a:p>
            <a:pPr marL="342900" indent="-342900">
              <a:buFont typeface="Arial" panose="020B0604020202020204" pitchFamily="34" charset="0"/>
              <a:buChar char="•"/>
              <a:defRPr/>
            </a:pPr>
            <a:r>
              <a:rPr lang="en-IN" sz="2400" dirty="0"/>
              <a:t>Data storage</a:t>
            </a:r>
          </a:p>
          <a:p>
            <a:pPr marL="342900" indent="-342900">
              <a:buFont typeface="Arial" panose="020B0604020202020204" pitchFamily="34" charset="0"/>
              <a:buChar char="•"/>
              <a:defRPr/>
            </a:pPr>
            <a:r>
              <a:rPr lang="en-IN" sz="2400" dirty="0"/>
              <a:t>Minute-error while detection</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8CA37-D72F-49D3-AC7E-49502FB51E04}"/>
              </a:ext>
            </a:extLst>
          </p:cNvPr>
          <p:cNvSpPr>
            <a:spLocks noGrp="1"/>
          </p:cNvSpPr>
          <p:nvPr>
            <p:ph type="dt" sz="quarter" idx="10"/>
          </p:nvPr>
        </p:nvSpPr>
        <p:spPr/>
        <p:txBody>
          <a:bodyPr/>
          <a:lstStyle/>
          <a:p>
            <a:pPr>
              <a:defRPr/>
            </a:pPr>
            <a:fld id="{91172015-3170-447D-83C2-81AAF5F4AAB1}" type="datetime1">
              <a:rPr lang="en-US"/>
              <a:pPr>
                <a:defRPr/>
              </a:pPr>
              <a:t>12/15/2020</a:t>
            </a:fld>
            <a:endParaRPr lang="en-US" dirty="0"/>
          </a:p>
        </p:txBody>
      </p:sp>
      <p:sp>
        <p:nvSpPr>
          <p:cNvPr id="3" name="Footer Placeholder 2">
            <a:extLst>
              <a:ext uri="{FF2B5EF4-FFF2-40B4-BE49-F238E27FC236}">
                <a16:creationId xmlns:a16="http://schemas.microsoft.com/office/drawing/2014/main" id="{856EAB3D-4819-42F2-B2AC-AFCE1B7E2FE6}"/>
              </a:ext>
            </a:extLst>
          </p:cNvPr>
          <p:cNvSpPr>
            <a:spLocks noGrp="1"/>
          </p:cNvSpPr>
          <p:nvPr>
            <p:ph type="ftr" sz="quarter" idx="11"/>
          </p:nvPr>
        </p:nvSpPr>
        <p:spPr/>
        <p:txBody>
          <a:bodyPr/>
          <a:lstStyle/>
          <a:p>
            <a:pPr>
              <a:defRPr/>
            </a:pPr>
            <a:r>
              <a:rPr lang="en-US" dirty="0"/>
              <a:t>Design </a:t>
            </a:r>
            <a:r>
              <a:rPr lang="en-US" dirty="0" err="1"/>
              <a:t>Thinking_Review</a:t>
            </a:r>
            <a:r>
              <a:rPr lang="en-US" dirty="0"/>
              <a:t> I</a:t>
            </a:r>
          </a:p>
        </p:txBody>
      </p:sp>
      <p:sp>
        <p:nvSpPr>
          <p:cNvPr id="20484" name="Content Placeholder 4">
            <a:extLst>
              <a:ext uri="{FF2B5EF4-FFF2-40B4-BE49-F238E27FC236}">
                <a16:creationId xmlns:a16="http://schemas.microsoft.com/office/drawing/2014/main" id="{E843339B-11B9-4964-9DFB-AC5EE454583C}"/>
              </a:ext>
            </a:extLst>
          </p:cNvPr>
          <p:cNvSpPr txBox="1">
            <a:spLocks/>
          </p:cNvSpPr>
          <p:nvPr/>
        </p:nvSpPr>
        <p:spPr bwMode="auto">
          <a:xfrm>
            <a:off x="228600" y="1295400"/>
            <a:ext cx="8763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95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Font typeface="Arial" panose="020B0604020202020204" pitchFamily="34" charset="0"/>
              <a:buNone/>
            </a:pPr>
            <a:r>
              <a:rPr lang="en-IN" altLang="en-US" sz="2800" dirty="0">
                <a:latin typeface="+mn-lt"/>
                <a:cs typeface="Times New Roman" panose="02020603050405020304" pitchFamily="18" charset="0"/>
              </a:rPr>
              <a:t>Based on the problems formulated, the objectives are</a:t>
            </a:r>
          </a:p>
          <a:p>
            <a:pPr algn="just">
              <a:buFont typeface="Arial" panose="020B0604020202020204" pitchFamily="34" charset="0"/>
              <a:buNone/>
            </a:pPr>
            <a:endParaRPr lang="en-IN" alt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IN" sz="2800" b="1" dirty="0"/>
              <a:t>Work Place:</a:t>
            </a:r>
          </a:p>
          <a:p>
            <a:pPr marL="0">
              <a:buNone/>
            </a:pPr>
            <a:r>
              <a:rPr lang="en-IN" sz="2800" dirty="0"/>
              <a:t>               To identify defaulters and create a black mark list.</a:t>
            </a:r>
          </a:p>
          <a:p>
            <a:endParaRPr lang="en-IN" sz="2800" dirty="0"/>
          </a:p>
          <a:p>
            <a:pPr marL="457200" indent="-457200">
              <a:buFont typeface="Wingdings" panose="05000000000000000000" pitchFamily="2" charset="2"/>
              <a:buChar char="§"/>
            </a:pPr>
            <a:r>
              <a:rPr lang="en-IN" sz="2800" b="1" dirty="0"/>
              <a:t>Public Place:</a:t>
            </a:r>
          </a:p>
          <a:p>
            <a:pPr marL="0">
              <a:buNone/>
            </a:pPr>
            <a:r>
              <a:rPr lang="en-IN" sz="2800" dirty="0"/>
              <a:t>               To locate the defaulters and alarm/notify the authority.</a:t>
            </a:r>
          </a:p>
          <a:p>
            <a:pPr marL="0">
              <a:buNone/>
            </a:pPr>
            <a:endParaRPr lang="en-IN" sz="2800" dirty="0"/>
          </a:p>
          <a:p>
            <a:pPr marL="457200" indent="-457200">
              <a:buFont typeface="Wingdings" panose="05000000000000000000" pitchFamily="2" charset="2"/>
              <a:buChar char="Ø"/>
            </a:pPr>
            <a:r>
              <a:rPr lang="en-IN" sz="2800" dirty="0"/>
              <a:t>Wearing Mask as Mandatory practice.</a:t>
            </a:r>
          </a:p>
          <a:p>
            <a:pPr algn="just">
              <a:lnSpc>
                <a:spcPct val="150000"/>
              </a:lnSpc>
              <a:buFont typeface="Arial" panose="020B0604020202020204" pitchFamily="34" charset="0"/>
              <a:buNone/>
            </a:pPr>
            <a:endParaRPr lang="en-US" altLang="en-US" sz="2800" dirty="0">
              <a:latin typeface="Times New Roman" panose="02020603050405020304" pitchFamily="18" charset="0"/>
              <a:cs typeface="Times New Roman" panose="02020603050405020304" pitchFamily="18" charset="0"/>
            </a:endParaRPr>
          </a:p>
        </p:txBody>
      </p:sp>
      <p:sp>
        <p:nvSpPr>
          <p:cNvPr id="20485" name="Rectangle 4">
            <a:extLst>
              <a:ext uri="{FF2B5EF4-FFF2-40B4-BE49-F238E27FC236}">
                <a16:creationId xmlns:a16="http://schemas.microsoft.com/office/drawing/2014/main" id="{F8506564-5A72-48DF-ADEC-F89A14BCD227}"/>
              </a:ext>
            </a:extLst>
          </p:cNvPr>
          <p:cNvSpPr>
            <a:spLocks noChangeArrowheads="1"/>
          </p:cNvSpPr>
          <p:nvPr/>
        </p:nvSpPr>
        <p:spPr bwMode="auto">
          <a:xfrm>
            <a:off x="0" y="-304800"/>
            <a:ext cx="8991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95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50000"/>
              </a:lnSpc>
              <a:spcBef>
                <a:spcPct val="0"/>
              </a:spcBef>
              <a:buFontTx/>
              <a:buNone/>
            </a:pPr>
            <a:r>
              <a:rPr lang="en-US" altLang="en-US" sz="3600" b="1" dirty="0">
                <a:latin typeface="Times New Roman" panose="02020603050405020304" pitchFamily="18" charset="0"/>
                <a:cs typeface="Times New Roman" panose="02020603050405020304" pitchFamily="18" charset="0"/>
              </a:rPr>
              <a:t>OBJECTIVES</a:t>
            </a:r>
          </a:p>
        </p:txBody>
      </p:sp>
      <p:sp>
        <p:nvSpPr>
          <p:cNvPr id="20486" name="Slide Number Placeholder 4">
            <a:extLst>
              <a:ext uri="{FF2B5EF4-FFF2-40B4-BE49-F238E27FC236}">
                <a16:creationId xmlns:a16="http://schemas.microsoft.com/office/drawing/2014/main" id="{E46C1BED-43EC-438B-B97F-28CA0D4AFE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DCB4F7-E985-44C9-A18F-FEF9E720321D}" type="slidenum">
              <a:rPr lang="en-US" altLang="en-US" sz="1200" smtClean="0">
                <a:solidFill>
                  <a:srgbClr val="898989"/>
                </a:solidFill>
                <a:latin typeface="Tahoma" panose="020B0604030504040204" pitchFamily="34" charset="0"/>
              </a:rPr>
              <a:pPr>
                <a:spcBef>
                  <a:spcPct val="0"/>
                </a:spcBef>
                <a:buFontTx/>
                <a:buNone/>
              </a:pPr>
              <a:t>15</a:t>
            </a:fld>
            <a:endParaRPr lang="en-US" altLang="en-US" sz="1200">
              <a:solidFill>
                <a:srgbClr val="898989"/>
              </a:solidFill>
              <a:latin typeface="Tahoma" panose="020B060403050404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93A57-472D-4A4D-89F0-0685C1E75CF7}"/>
              </a:ext>
            </a:extLst>
          </p:cNvPr>
          <p:cNvSpPr>
            <a:spLocks noGrp="1"/>
          </p:cNvSpPr>
          <p:nvPr>
            <p:ph type="dt" sz="quarter" idx="10"/>
          </p:nvPr>
        </p:nvSpPr>
        <p:spPr/>
        <p:txBody>
          <a:bodyPr/>
          <a:lstStyle/>
          <a:p>
            <a:pPr>
              <a:defRPr/>
            </a:pPr>
            <a:fld id="{6C11113C-5889-4DF5-B9D9-012D5BDB06F5}" type="datetime1">
              <a:rPr lang="en-US"/>
              <a:pPr>
                <a:defRPr/>
              </a:pPr>
              <a:t>12/15/2020</a:t>
            </a:fld>
            <a:endParaRPr lang="en-US"/>
          </a:p>
        </p:txBody>
      </p:sp>
      <p:sp>
        <p:nvSpPr>
          <p:cNvPr id="3" name="Footer Placeholder 2">
            <a:extLst>
              <a:ext uri="{FF2B5EF4-FFF2-40B4-BE49-F238E27FC236}">
                <a16:creationId xmlns:a16="http://schemas.microsoft.com/office/drawing/2014/main" id="{9B9EB7ED-785A-47AC-BE1D-B078386691F7}"/>
              </a:ext>
            </a:extLst>
          </p:cNvPr>
          <p:cNvSpPr>
            <a:spLocks noGrp="1"/>
          </p:cNvSpPr>
          <p:nvPr>
            <p:ph type="ftr" sz="quarter" idx="11"/>
          </p:nvPr>
        </p:nvSpPr>
        <p:spPr/>
        <p:txBody>
          <a:bodyPr/>
          <a:lstStyle/>
          <a:p>
            <a:pPr>
              <a:defRPr/>
            </a:pPr>
            <a:r>
              <a:rPr lang="en-US"/>
              <a:t>Design Thinking_Review I</a:t>
            </a:r>
          </a:p>
        </p:txBody>
      </p:sp>
      <p:sp>
        <p:nvSpPr>
          <p:cNvPr id="21508" name="Slide Number Placeholder 3">
            <a:extLst>
              <a:ext uri="{FF2B5EF4-FFF2-40B4-BE49-F238E27FC236}">
                <a16:creationId xmlns:a16="http://schemas.microsoft.com/office/drawing/2014/main" id="{77D17B55-8427-49A9-B618-00673A28C5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A3D25A-0A68-488A-BEFC-CC4DB4BFC9D0}" type="slidenum">
              <a:rPr lang="en-US" altLang="en-US" sz="1200" smtClean="0">
                <a:solidFill>
                  <a:srgbClr val="898989"/>
                </a:solidFill>
                <a:latin typeface="Tahoma" panose="020B0604030504040204" pitchFamily="34" charset="0"/>
              </a:rPr>
              <a:pPr>
                <a:spcBef>
                  <a:spcPct val="0"/>
                </a:spcBef>
                <a:buFontTx/>
                <a:buNone/>
              </a:pPr>
              <a:t>16</a:t>
            </a:fld>
            <a:endParaRPr lang="en-US" altLang="en-US" sz="1200">
              <a:solidFill>
                <a:srgbClr val="898989"/>
              </a:solidFill>
              <a:latin typeface="Tahoma" panose="020B0604030504040204" pitchFamily="34" charset="0"/>
            </a:endParaRPr>
          </a:p>
        </p:txBody>
      </p:sp>
      <p:sp>
        <p:nvSpPr>
          <p:cNvPr id="21509" name="Rectangle 3">
            <a:extLst>
              <a:ext uri="{FF2B5EF4-FFF2-40B4-BE49-F238E27FC236}">
                <a16:creationId xmlns:a16="http://schemas.microsoft.com/office/drawing/2014/main" id="{E96EEAE4-A75F-48C7-8DAD-B7D86AD041FA}"/>
              </a:ext>
            </a:extLst>
          </p:cNvPr>
          <p:cNvSpPr>
            <a:spLocks noChangeArrowheads="1"/>
          </p:cNvSpPr>
          <p:nvPr/>
        </p:nvSpPr>
        <p:spPr bwMode="auto">
          <a:xfrm>
            <a:off x="609600" y="-128588"/>
            <a:ext cx="8221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sz="3600" b="1" dirty="0">
                <a:latin typeface="Times New Roman" panose="02020603050405020304" pitchFamily="18" charset="0"/>
                <a:cs typeface="Times New Roman" panose="02020603050405020304" pitchFamily="18" charset="0"/>
              </a:rPr>
              <a:t>IDENTIFICATION OF COMMUNITY PARTNER AND STAKEHOLDERS</a:t>
            </a:r>
            <a:endParaRPr lang="en-US" altLang="en-US" sz="3600" b="1" dirty="0">
              <a:latin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1E4EA119-F3A0-4F8D-842C-E18B548E5589}"/>
              </a:ext>
            </a:extLst>
          </p:cNvPr>
          <p:cNvSpPr txBox="1"/>
          <p:nvPr/>
        </p:nvSpPr>
        <p:spPr>
          <a:xfrm>
            <a:off x="787623" y="1228397"/>
            <a:ext cx="7865615" cy="4708981"/>
          </a:xfrm>
          <a:prstGeom prst="rect">
            <a:avLst/>
          </a:prstGeom>
          <a:noFill/>
        </p:spPr>
        <p:txBody>
          <a:bodyPr wrap="square" rtlCol="0">
            <a:spAutoFit/>
          </a:bodyPr>
          <a:lstStyle>
            <a:defPPr lvl="0">
              <a:defRPr lang="en-US"/>
            </a:defPPr>
            <a:lvl1pPr lvl="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lvl="1"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lvl="2"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lvl="3"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lvl="4"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lvl="5"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lvl="6"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lvl="7"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lvl="8"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endParaRPr lang="en-IN" sz="2000" dirty="0">
              <a:latin typeface="+mn-lt"/>
            </a:endParaRPr>
          </a:p>
          <a:p>
            <a:r>
              <a:rPr lang="en-IN" sz="2000" dirty="0">
                <a:latin typeface="+mn-lt"/>
              </a:rPr>
              <a:t>The project can be implemented in three places:</a:t>
            </a:r>
          </a:p>
          <a:p>
            <a:endParaRPr lang="en-IN" sz="2000" dirty="0">
              <a:latin typeface="+mn-lt"/>
            </a:endParaRPr>
          </a:p>
          <a:p>
            <a:pPr marL="342900" indent="-342900">
              <a:buFont typeface="Wingdings" panose="05000000000000000000" pitchFamily="2" charset="2"/>
              <a:buChar char="Ø"/>
            </a:pPr>
            <a:r>
              <a:rPr lang="en-IN" sz="2000" dirty="0">
                <a:latin typeface="+mn-lt"/>
              </a:rPr>
              <a:t>Public places:</a:t>
            </a:r>
          </a:p>
          <a:p>
            <a:r>
              <a:rPr lang="en-IN" sz="2000" dirty="0">
                <a:latin typeface="+mn-lt"/>
              </a:rPr>
              <a:t>	Partners  	=&gt; 	Respective authorities</a:t>
            </a:r>
          </a:p>
          <a:p>
            <a:r>
              <a:rPr lang="en-IN" sz="2000" dirty="0">
                <a:latin typeface="+mn-lt"/>
              </a:rPr>
              <a:t>	Stakeholders 	=&gt;	Customers and visitors</a:t>
            </a:r>
          </a:p>
          <a:p>
            <a:endParaRPr lang="en-IN" sz="2000" dirty="0">
              <a:latin typeface="+mn-lt"/>
            </a:endParaRPr>
          </a:p>
          <a:p>
            <a:pPr marL="342900" indent="-342900">
              <a:buFont typeface="Wingdings" panose="05000000000000000000" pitchFamily="2" charset="2"/>
              <a:buChar char="Ø"/>
            </a:pPr>
            <a:r>
              <a:rPr lang="en-IN" sz="2000" dirty="0">
                <a:latin typeface="+mn-lt"/>
              </a:rPr>
              <a:t>Companies and offices:</a:t>
            </a:r>
          </a:p>
          <a:p>
            <a:r>
              <a:rPr lang="en-IN" sz="2000" dirty="0">
                <a:latin typeface="+mn-lt"/>
              </a:rPr>
              <a:t>	Partners		=&gt;	Managers and Directors</a:t>
            </a:r>
          </a:p>
          <a:p>
            <a:r>
              <a:rPr lang="en-IN" sz="2000" dirty="0">
                <a:latin typeface="+mn-lt"/>
              </a:rPr>
              <a:t>	Stakeholders	=&gt;	Employees</a:t>
            </a:r>
          </a:p>
          <a:p>
            <a:endParaRPr lang="en-IN" sz="2000" dirty="0">
              <a:latin typeface="+mn-lt"/>
            </a:endParaRPr>
          </a:p>
          <a:p>
            <a:pPr marL="342900" indent="-342900">
              <a:buFont typeface="Wingdings" panose="05000000000000000000" pitchFamily="2" charset="2"/>
              <a:buChar char="Ø"/>
            </a:pPr>
            <a:r>
              <a:rPr lang="en-IN" sz="2000" dirty="0">
                <a:latin typeface="+mn-lt"/>
              </a:rPr>
              <a:t>Schools and Universities:</a:t>
            </a:r>
          </a:p>
          <a:p>
            <a:r>
              <a:rPr lang="en-IN" sz="2000" dirty="0">
                <a:latin typeface="+mn-lt"/>
              </a:rPr>
              <a:t>	Partners		=&gt;	Management</a:t>
            </a:r>
          </a:p>
          <a:p>
            <a:r>
              <a:rPr lang="en-IN" sz="2000" dirty="0">
                <a:latin typeface="+mn-lt"/>
              </a:rPr>
              <a:t>	Stakeholders	=&gt; 	staffs and students</a:t>
            </a:r>
          </a:p>
          <a:p>
            <a:endParaRPr lang="en-IN" sz="2000" dirty="0">
              <a:latin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17</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en-US" sz="3600" b="1">
                <a:latin typeface="Times New Roman" panose="02020603050405020304" pitchFamily="18" charset="0"/>
                <a:cs typeface="Times New Roman" panose="02020603050405020304" pitchFamily="18" charset="0"/>
              </a:rPr>
              <a:t>STAKEHOLDER’S REQUIREMENTS</a:t>
            </a:r>
          </a:p>
        </p:txBody>
      </p:sp>
      <p:sp>
        <p:nvSpPr>
          <p:cNvPr id="4" name="TextBox 3">
            <a:extLst>
              <a:ext uri="{FF2B5EF4-FFF2-40B4-BE49-F238E27FC236}">
                <a16:creationId xmlns:a16="http://schemas.microsoft.com/office/drawing/2014/main" id="{27CE9A60-A1C5-45E6-A344-8CAAC4090DDE}"/>
              </a:ext>
            </a:extLst>
          </p:cNvPr>
          <p:cNvSpPr txBox="1"/>
          <p:nvPr/>
        </p:nvSpPr>
        <p:spPr>
          <a:xfrm>
            <a:off x="907288" y="2081789"/>
            <a:ext cx="7626285" cy="3323987"/>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mn-lt"/>
              </a:rPr>
              <a:t>Strategically placed cameras.</a:t>
            </a:r>
          </a:p>
          <a:p>
            <a:endParaRPr lang="en-US" sz="2400" dirty="0">
              <a:latin typeface="+mn-lt"/>
            </a:endParaRPr>
          </a:p>
          <a:p>
            <a:pPr marL="342900" indent="-342900">
              <a:buFont typeface="Wingdings" panose="05000000000000000000" pitchFamily="2" charset="2"/>
              <a:buChar char="v"/>
            </a:pPr>
            <a:r>
              <a:rPr lang="en-US" sz="2400" dirty="0">
                <a:latin typeface="+mn-lt"/>
              </a:rPr>
              <a:t>Storage devices for storing the data.</a:t>
            </a:r>
          </a:p>
          <a:p>
            <a:endParaRPr lang="en-US" sz="2400" dirty="0">
              <a:latin typeface="+mn-lt"/>
            </a:endParaRPr>
          </a:p>
          <a:p>
            <a:pPr marL="342900" indent="-342900">
              <a:buFont typeface="Wingdings" panose="05000000000000000000" pitchFamily="2" charset="2"/>
              <a:buChar char="v"/>
            </a:pPr>
            <a:r>
              <a:rPr lang="en-US" sz="2400" dirty="0">
                <a:latin typeface="+mn-lt"/>
              </a:rPr>
              <a:t>Database of faces of employees and students in case of workspace and educational institutes respectively.</a:t>
            </a:r>
          </a:p>
          <a:p>
            <a:pPr marL="342900" indent="-342900">
              <a:buFont typeface="Wingdings" panose="05000000000000000000" pitchFamily="2" charset="2"/>
              <a:buChar char="v"/>
            </a:pPr>
            <a:endParaRPr lang="en-US" sz="2400" dirty="0">
              <a:latin typeface="+mn-lt"/>
            </a:endParaRPr>
          </a:p>
          <a:p>
            <a:pPr marL="342900" indent="-342900">
              <a:buFont typeface="Wingdings" panose="05000000000000000000" pitchFamily="2" charset="2"/>
              <a:buChar char="v"/>
            </a:pPr>
            <a:r>
              <a:rPr lang="en-US" sz="2400" dirty="0">
                <a:latin typeface="+mn-lt"/>
              </a:rPr>
              <a:t>Decent build system</a:t>
            </a:r>
          </a:p>
          <a:p>
            <a:endParaRPr 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a:xfrm>
            <a:off x="3342998" y="6356350"/>
            <a:ext cx="2895600" cy="365125"/>
          </a:xfrm>
        </p:spPr>
        <p:txBody>
          <a:bodyPr/>
          <a:lstStyle/>
          <a:p>
            <a:pPr>
              <a:defRPr/>
            </a:pPr>
            <a:r>
              <a:rPr lang="en-US" dirty="0"/>
              <a:t>Design </a:t>
            </a:r>
            <a:r>
              <a:rPr lang="en-US" dirty="0" err="1"/>
              <a:t>Thinking_Review</a:t>
            </a:r>
            <a:r>
              <a:rPr lang="en-US" dirty="0"/>
              <a:t>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18</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en-US" sz="3600" b="1" dirty="0">
                <a:latin typeface="Times New Roman" panose="02020603050405020304" pitchFamily="18" charset="0"/>
                <a:cs typeface="Times New Roman" panose="02020603050405020304" pitchFamily="18" charset="0"/>
              </a:rPr>
              <a:t>STAKEHOLDERS PROFILES </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457200" y="966626"/>
            <a:ext cx="7772400"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ü"/>
            </a:pPr>
            <a:r>
              <a:rPr lang="en-IN" altLang="en-US" sz="2000" b="1" dirty="0">
                <a:latin typeface="Tahoma" panose="020B0604030504040204" pitchFamily="34" charset="0"/>
              </a:rPr>
              <a:t>Persona:</a:t>
            </a:r>
          </a:p>
          <a:p>
            <a:pPr marL="0" indent="0" algn="just">
              <a:spcBef>
                <a:spcPct val="0"/>
              </a:spcBef>
              <a:buNone/>
            </a:pPr>
            <a:endParaRPr lang="en-IN" altLang="en-US" sz="1800" dirty="0">
              <a:latin typeface="Tahoma" panose="020B0604030504040204" pitchFamily="34" charset="0"/>
            </a:endParaRPr>
          </a:p>
          <a:p>
            <a:pPr marL="0" indent="0" algn="just">
              <a:spcBef>
                <a:spcPct val="0"/>
              </a:spcBef>
              <a:buNone/>
            </a:pPr>
            <a:r>
              <a:rPr lang="en-IN" altLang="en-US" sz="1800" b="1" dirty="0">
                <a:latin typeface="Tahoma" panose="020B0604030504040204" pitchFamily="34" charset="0"/>
              </a:rPr>
              <a:t>Age above 18:</a:t>
            </a:r>
          </a:p>
          <a:p>
            <a:pPr marL="0" indent="0" algn="just">
              <a:spcBef>
                <a:spcPct val="0"/>
              </a:spcBef>
              <a:buNone/>
            </a:pPr>
            <a:endParaRPr lang="en-IN" altLang="en-US" sz="1800" b="1" dirty="0">
              <a:latin typeface="Tahoma" panose="020B0604030504040204" pitchFamily="34" charset="0"/>
            </a:endParaRPr>
          </a:p>
          <a:p>
            <a:pPr marL="342900" indent="-342900" algn="just">
              <a:spcBef>
                <a:spcPct val="0"/>
              </a:spcBef>
              <a:buFont typeface="+mj-lt"/>
              <a:buAutoNum type="arabicPeriod"/>
            </a:pPr>
            <a:r>
              <a:rPr lang="en-IN" altLang="en-US" sz="1800" dirty="0">
                <a:latin typeface="Tahoma" panose="020B0604030504040204" pitchFamily="34" charset="0"/>
              </a:rPr>
              <a:t>VISHGAN   </a:t>
            </a:r>
          </a:p>
          <a:p>
            <a:pPr marL="0" indent="0" algn="just">
              <a:spcBef>
                <a:spcPct val="0"/>
              </a:spcBef>
              <a:buNone/>
            </a:pPr>
            <a:r>
              <a:rPr lang="en-IN" altLang="en-US" sz="1800" dirty="0">
                <a:latin typeface="Tahoma" panose="020B0604030504040204" pitchFamily="34" charset="0"/>
              </a:rPr>
              <a:t>2.  SOORYA</a:t>
            </a:r>
          </a:p>
          <a:p>
            <a:pPr marL="0" indent="0" algn="just">
              <a:spcBef>
                <a:spcPct val="0"/>
              </a:spcBef>
              <a:buNone/>
            </a:pPr>
            <a:endParaRPr lang="en-IN" altLang="en-US" sz="1800" dirty="0">
              <a:latin typeface="Tahoma" panose="020B0604030504040204" pitchFamily="34" charset="0"/>
            </a:endParaRPr>
          </a:p>
          <a:p>
            <a:pPr algn="just">
              <a:spcBef>
                <a:spcPct val="0"/>
              </a:spcBef>
              <a:buFont typeface="Wingdings" panose="05000000000000000000" pitchFamily="2" charset="2"/>
              <a:buChar char="ü"/>
            </a:pPr>
            <a:r>
              <a:rPr lang="en-IN" altLang="en-US" sz="2000" b="1" dirty="0">
                <a:latin typeface="Tahoma" panose="020B0604030504040204" pitchFamily="34" charset="0"/>
              </a:rPr>
              <a:t>Recording </a:t>
            </a:r>
          </a:p>
          <a:p>
            <a:pPr marL="0" indent="0" algn="just">
              <a:spcBef>
                <a:spcPct val="0"/>
              </a:spcBef>
              <a:buNone/>
            </a:pPr>
            <a:endParaRPr lang="en-IN" altLang="en-US" sz="1800" dirty="0">
              <a:latin typeface="Tahoma" panose="020B0604030504040204" pitchFamily="34" charset="0"/>
            </a:endParaRPr>
          </a:p>
        </p:txBody>
      </p:sp>
      <p:grpSp>
        <p:nvGrpSpPr>
          <p:cNvPr id="15" name="Group 14"/>
          <p:cNvGrpSpPr/>
          <p:nvPr/>
        </p:nvGrpSpPr>
        <p:grpSpPr>
          <a:xfrm>
            <a:off x="2320132" y="3638030"/>
            <a:ext cx="2045732" cy="2556299"/>
            <a:chOff x="6522208" y="3503496"/>
            <a:chExt cx="2045732" cy="2556299"/>
          </a:xfrm>
        </p:grpSpPr>
        <p:pic>
          <p:nvPicPr>
            <p:cNvPr id="20" name="Picture 6" descr="Businessman Profile Icon, Man Avatar Flat Design Vector Icon vector imag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2208" y="3503496"/>
              <a:ext cx="2045732" cy="21707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824364" y="5392501"/>
              <a:ext cx="1441420" cy="369332"/>
            </a:xfrm>
            <a:prstGeom prst="rect">
              <a:avLst/>
            </a:prstGeom>
          </p:spPr>
          <p:txBody>
            <a:bodyPr wrap="none">
              <a:spAutoFit/>
            </a:bodyPr>
            <a:lstStyle/>
            <a:p>
              <a:r>
                <a:rPr lang="en-IN" b="1" dirty="0"/>
                <a:t>VISHAGAN</a:t>
              </a:r>
              <a:endParaRPr lang="en-IN" dirty="0"/>
            </a:p>
          </p:txBody>
        </p:sp>
        <p:pic>
          <p:nvPicPr>
            <p:cNvPr id="14" name="Vishaga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404502" y="5721160"/>
              <a:ext cx="338635" cy="338635"/>
            </a:xfrm>
            <a:prstGeom prst="rect">
              <a:avLst/>
            </a:prstGeom>
          </p:spPr>
        </p:pic>
      </p:grpSp>
      <p:grpSp>
        <p:nvGrpSpPr>
          <p:cNvPr id="10" name="Group 9"/>
          <p:cNvGrpSpPr/>
          <p:nvPr/>
        </p:nvGrpSpPr>
        <p:grpSpPr>
          <a:xfrm>
            <a:off x="5834296" y="3613504"/>
            <a:ext cx="2045732" cy="2580825"/>
            <a:chOff x="4343400" y="3656247"/>
            <a:chExt cx="2045732" cy="2580825"/>
          </a:xfrm>
        </p:grpSpPr>
        <p:grpSp>
          <p:nvGrpSpPr>
            <p:cNvPr id="21" name="Group 20"/>
            <p:cNvGrpSpPr/>
            <p:nvPr/>
          </p:nvGrpSpPr>
          <p:grpSpPr>
            <a:xfrm>
              <a:off x="4343400" y="3656247"/>
              <a:ext cx="2045732" cy="2258337"/>
              <a:chOff x="6522208" y="3503496"/>
              <a:chExt cx="2045732" cy="2258337"/>
            </a:xfrm>
          </p:grpSpPr>
          <p:pic>
            <p:nvPicPr>
              <p:cNvPr id="22" name="Picture 6" descr="Businessman Profile Icon, Man Avatar Flat Design Vector Icon vector imag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2208" y="3503496"/>
                <a:ext cx="2045732" cy="217076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824363" y="5392501"/>
                <a:ext cx="1441061" cy="369332"/>
              </a:xfrm>
              <a:prstGeom prst="rect">
                <a:avLst/>
              </a:prstGeom>
            </p:spPr>
            <p:txBody>
              <a:bodyPr wrap="square">
                <a:spAutoFit/>
              </a:bodyPr>
              <a:lstStyle/>
              <a:p>
                <a:pPr algn="ctr"/>
                <a:r>
                  <a:rPr lang="en-IN" b="1" dirty="0"/>
                  <a:t>SOORYA</a:t>
                </a:r>
              </a:p>
            </p:txBody>
          </p:sp>
        </p:grpSp>
        <p:pic>
          <p:nvPicPr>
            <p:cNvPr id="5" name="Soory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76908" y="5914584"/>
              <a:ext cx="322488" cy="322488"/>
            </a:xfrm>
            <a:prstGeom prst="rect">
              <a:avLst/>
            </a:prstGeom>
          </p:spPr>
        </p:pic>
      </p:grpSp>
    </p:spTree>
    <p:extLst>
      <p:ext uri="{BB962C8B-B14F-4D97-AF65-F5344CB8AC3E}">
        <p14:creationId xmlns:p14="http://schemas.microsoft.com/office/powerpoint/2010/main" val="2061154579"/>
      </p:ext>
    </p:extLst>
  </p:cSld>
  <p:clrMapOvr>
    <a:masterClrMapping/>
  </p:clrMapOvr>
  <p:transition/>
  <p:timing>
    <p:tnLst>
      <p:par>
        <p:cTn id="1" dur="indefinite" restart="never" nodeType="tmRoot">
          <p:childTnLst>
            <p:par>
              <p:cTn id="2"/>
            </p:par>
            <p:par>
              <p:cTn id="3"/>
            </p:par>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a:xfrm>
            <a:off x="3342998" y="6356350"/>
            <a:ext cx="2895600" cy="365125"/>
          </a:xfrm>
        </p:spPr>
        <p:txBody>
          <a:bodyPr/>
          <a:lstStyle/>
          <a:p>
            <a:pPr>
              <a:defRPr/>
            </a:pPr>
            <a:r>
              <a:rPr lang="en-US" dirty="0"/>
              <a:t>Design </a:t>
            </a:r>
            <a:r>
              <a:rPr lang="en-US" dirty="0" err="1"/>
              <a:t>Thinking_Review</a:t>
            </a:r>
            <a:r>
              <a:rPr lang="en-US" dirty="0"/>
              <a:t>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19</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en-US" sz="3600" b="1" dirty="0">
                <a:latin typeface="Times New Roman" panose="02020603050405020304" pitchFamily="18" charset="0"/>
                <a:cs typeface="Times New Roman" panose="02020603050405020304" pitchFamily="18" charset="0"/>
              </a:rPr>
              <a:t>STAKEHOLDERS PROFILES </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457200" y="970813"/>
            <a:ext cx="7772400"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ü"/>
            </a:pPr>
            <a:r>
              <a:rPr lang="en-IN" altLang="en-US" sz="2000" b="1" dirty="0">
                <a:latin typeface="Tahoma" panose="020B0604030504040204" pitchFamily="34" charset="0"/>
              </a:rPr>
              <a:t>Persona:</a:t>
            </a:r>
          </a:p>
          <a:p>
            <a:pPr marL="0" indent="0" algn="just">
              <a:spcBef>
                <a:spcPct val="0"/>
              </a:spcBef>
              <a:buNone/>
            </a:pPr>
            <a:endParaRPr lang="en-IN" altLang="en-US" sz="1800" dirty="0">
              <a:latin typeface="Tahoma" panose="020B0604030504040204" pitchFamily="34" charset="0"/>
            </a:endParaRPr>
          </a:p>
          <a:p>
            <a:pPr marL="0" indent="0" algn="just">
              <a:spcBef>
                <a:spcPct val="0"/>
              </a:spcBef>
              <a:buNone/>
            </a:pPr>
            <a:r>
              <a:rPr lang="en-IN" altLang="en-US" sz="1800" b="1" dirty="0">
                <a:latin typeface="Tahoma" panose="020B0604030504040204" pitchFamily="34" charset="0"/>
              </a:rPr>
              <a:t>Age above 25:</a:t>
            </a:r>
          </a:p>
          <a:p>
            <a:pPr marL="0" indent="0" algn="just">
              <a:spcBef>
                <a:spcPct val="0"/>
              </a:spcBef>
              <a:buNone/>
            </a:pPr>
            <a:endParaRPr lang="en-IN" altLang="en-US" sz="1800" b="1" dirty="0">
              <a:latin typeface="Tahoma" panose="020B0604030504040204" pitchFamily="34" charset="0"/>
            </a:endParaRPr>
          </a:p>
          <a:p>
            <a:pPr marL="342900" indent="-342900" algn="just">
              <a:spcBef>
                <a:spcPct val="0"/>
              </a:spcBef>
              <a:buFont typeface="+mj-lt"/>
              <a:buAutoNum type="arabicPeriod"/>
            </a:pPr>
            <a:r>
              <a:rPr lang="en-IN" altLang="en-US" sz="1800" dirty="0">
                <a:latin typeface="Tahoma" panose="020B0604030504040204" pitchFamily="34" charset="0"/>
              </a:rPr>
              <a:t>JEYALAKSHMI S   </a:t>
            </a:r>
          </a:p>
          <a:p>
            <a:pPr marL="342900" indent="-342900" algn="just">
              <a:spcBef>
                <a:spcPct val="0"/>
              </a:spcBef>
              <a:buFont typeface="+mj-lt"/>
              <a:buAutoNum type="arabicPeriod"/>
            </a:pPr>
            <a:r>
              <a:rPr lang="en-IN" altLang="en-US" sz="1800" dirty="0">
                <a:latin typeface="Tahoma" panose="020B0604030504040204" pitchFamily="34" charset="0"/>
              </a:rPr>
              <a:t>SENTHILVELU P</a:t>
            </a:r>
          </a:p>
          <a:p>
            <a:pPr marL="0" indent="0" algn="just">
              <a:spcBef>
                <a:spcPct val="0"/>
              </a:spcBef>
              <a:buNone/>
            </a:pPr>
            <a:endParaRPr lang="en-IN" altLang="en-US" sz="1800" dirty="0">
              <a:latin typeface="Tahoma" panose="020B0604030504040204" pitchFamily="34" charset="0"/>
            </a:endParaRPr>
          </a:p>
          <a:p>
            <a:pPr algn="just">
              <a:spcBef>
                <a:spcPct val="0"/>
              </a:spcBef>
              <a:buFont typeface="Wingdings" panose="05000000000000000000" pitchFamily="2" charset="2"/>
              <a:buChar char="ü"/>
            </a:pPr>
            <a:r>
              <a:rPr lang="en-IN" altLang="en-US" sz="2000" b="1" dirty="0">
                <a:latin typeface="Tahoma" panose="020B0604030504040204" pitchFamily="34" charset="0"/>
              </a:rPr>
              <a:t>Recording </a:t>
            </a:r>
          </a:p>
          <a:p>
            <a:pPr marL="0" indent="0" algn="just">
              <a:spcBef>
                <a:spcPct val="0"/>
              </a:spcBef>
              <a:buNone/>
            </a:pPr>
            <a:endParaRPr lang="en-IN" altLang="en-US" sz="1800" dirty="0">
              <a:latin typeface="Tahoma" panose="020B0604030504040204" pitchFamily="34" charset="0"/>
            </a:endParaRPr>
          </a:p>
        </p:txBody>
      </p:sp>
      <p:grpSp>
        <p:nvGrpSpPr>
          <p:cNvPr id="6" name="Group 5"/>
          <p:cNvGrpSpPr/>
          <p:nvPr/>
        </p:nvGrpSpPr>
        <p:grpSpPr>
          <a:xfrm>
            <a:off x="2058017" y="3493654"/>
            <a:ext cx="2099600" cy="2563429"/>
            <a:chOff x="1275956" y="3786295"/>
            <a:chExt cx="2099600" cy="2563429"/>
          </a:xfrm>
        </p:grpSpPr>
        <p:pic>
          <p:nvPicPr>
            <p:cNvPr id="1028" name="Picture 4" descr="Premium Vector | People profil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956" y="3786295"/>
              <a:ext cx="2067042" cy="2170765"/>
            </a:xfrm>
            <a:prstGeom prst="rect">
              <a:avLst/>
            </a:prstGeom>
            <a:noFill/>
            <a:extLst>
              <a:ext uri="{909E8E84-426E-40DD-AFC4-6F175D3DCCD1}">
                <a14:hiddenFill xmlns:a14="http://schemas.microsoft.com/office/drawing/2010/main">
                  <a:solidFill>
                    <a:srgbClr val="FFFFFF"/>
                  </a:solidFill>
                </a14:hiddenFill>
              </a:ext>
            </a:extLst>
          </p:spPr>
        </p:pic>
        <p:pic>
          <p:nvPicPr>
            <p:cNvPr id="4" name="S_Jeyalakshmi">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158378" y="6043198"/>
              <a:ext cx="306526" cy="306526"/>
            </a:xfrm>
            <a:prstGeom prst="rect">
              <a:avLst/>
            </a:prstGeom>
          </p:spPr>
        </p:pic>
        <p:sp>
          <p:nvSpPr>
            <p:cNvPr id="11"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1308514" y="5673866"/>
              <a:ext cx="2067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a:spcBef>
                  <a:spcPct val="0"/>
                </a:spcBef>
                <a:buNone/>
              </a:pPr>
              <a:r>
                <a:rPr lang="en-IN" altLang="en-US" sz="1800" b="1" dirty="0">
                  <a:latin typeface="Tahoma" panose="020B0604030504040204" pitchFamily="34" charset="0"/>
                </a:rPr>
                <a:t>JEYALAKSHMI S</a:t>
              </a:r>
            </a:p>
          </p:txBody>
        </p:sp>
      </p:grpSp>
      <p:grpSp>
        <p:nvGrpSpPr>
          <p:cNvPr id="9" name="Group 8"/>
          <p:cNvGrpSpPr/>
          <p:nvPr/>
        </p:nvGrpSpPr>
        <p:grpSpPr>
          <a:xfrm>
            <a:off x="6239181" y="3493654"/>
            <a:ext cx="2074478" cy="2559780"/>
            <a:chOff x="3840519" y="3493693"/>
            <a:chExt cx="2074478" cy="2559780"/>
          </a:xfrm>
        </p:grpSpPr>
        <p:pic>
          <p:nvPicPr>
            <p:cNvPr id="1030" name="Picture 6" descr="Businessman Profile Icon, Man Avatar Flat Design Vector Icon vector ima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519" y="3493693"/>
              <a:ext cx="2045732" cy="2170765"/>
            </a:xfrm>
            <a:prstGeom prst="rect">
              <a:avLst/>
            </a:prstGeom>
            <a:noFill/>
            <a:extLst>
              <a:ext uri="{909E8E84-426E-40DD-AFC4-6F175D3DCCD1}">
                <a14:hiddenFill xmlns:a14="http://schemas.microsoft.com/office/drawing/2010/main">
                  <a:solidFill>
                    <a:srgbClr val="FFFFFF"/>
                  </a:solidFill>
                </a14:hiddenFill>
              </a:ext>
            </a:extLst>
          </p:spPr>
        </p:pic>
        <p:pic>
          <p:nvPicPr>
            <p:cNvPr id="7" name="P_SenthilVel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20431" y="5695664"/>
              <a:ext cx="357809" cy="357809"/>
            </a:xfrm>
            <a:prstGeom prst="rect">
              <a:avLst/>
            </a:prstGeom>
          </p:spPr>
        </p:pic>
        <p:sp>
          <p:nvSpPr>
            <p:cNvPr id="8" name="Rectangle 7"/>
            <p:cNvSpPr/>
            <p:nvPr/>
          </p:nvSpPr>
          <p:spPr>
            <a:xfrm>
              <a:off x="3883672" y="5381264"/>
              <a:ext cx="2031325" cy="369332"/>
            </a:xfrm>
            <a:prstGeom prst="rect">
              <a:avLst/>
            </a:prstGeom>
          </p:spPr>
          <p:txBody>
            <a:bodyPr wrap="none">
              <a:spAutoFit/>
            </a:bodyPr>
            <a:lstStyle/>
            <a:p>
              <a:r>
                <a:rPr lang="en-IN" altLang="en-US" b="1" dirty="0"/>
                <a:t>SENTHILVELU P</a:t>
              </a:r>
              <a:endParaRPr lang="en-IN" dirty="0"/>
            </a:p>
          </p:txBody>
        </p:sp>
      </p:grpSp>
    </p:spTree>
    <p:extLst>
      <p:ext uri="{BB962C8B-B14F-4D97-AF65-F5344CB8AC3E}">
        <p14:creationId xmlns:p14="http://schemas.microsoft.com/office/powerpoint/2010/main" val="1057993485"/>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7"/>
                </p:tgtEl>
              </p:cMediaNode>
            </p:audio>
            <p:par>
              <p:cTn id="4"/>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F10ED-DA53-4273-B634-D5978B96C2C7}"/>
              </a:ext>
            </a:extLst>
          </p:cNvPr>
          <p:cNvSpPr>
            <a:spLocks noGrp="1"/>
          </p:cNvSpPr>
          <p:nvPr>
            <p:ph type="dt" sz="half" idx="10"/>
          </p:nvPr>
        </p:nvSpPr>
        <p:spPr/>
        <p:txBody>
          <a:bodyPr/>
          <a:lstStyle/>
          <a:p>
            <a:pPr>
              <a:defRPr/>
            </a:pPr>
            <a:fld id="{45FBE32E-E48A-4610-B0B9-78DEB32FC0D2}" type="datetime1">
              <a:rPr lang="en-US" smtClean="0"/>
              <a:pPr>
                <a:defRPr/>
              </a:pPr>
              <a:t>12/15/2020</a:t>
            </a:fld>
            <a:endParaRPr lang="en-US"/>
          </a:p>
        </p:txBody>
      </p:sp>
      <p:sp>
        <p:nvSpPr>
          <p:cNvPr id="3" name="Footer Placeholder 2">
            <a:extLst>
              <a:ext uri="{FF2B5EF4-FFF2-40B4-BE49-F238E27FC236}">
                <a16:creationId xmlns:a16="http://schemas.microsoft.com/office/drawing/2014/main" id="{31865585-2D08-4382-BA4F-B74B5F54664B}"/>
              </a:ext>
            </a:extLst>
          </p:cNvPr>
          <p:cNvSpPr>
            <a:spLocks noGrp="1"/>
          </p:cNvSpPr>
          <p:nvPr>
            <p:ph type="ftr" sz="quarter" idx="11"/>
          </p:nvPr>
        </p:nvSpPr>
        <p:spPr/>
        <p:txBody>
          <a:bodyPr/>
          <a:lstStyle/>
          <a:p>
            <a:pPr>
              <a:defRPr/>
            </a:pPr>
            <a:r>
              <a:rPr lang="en-US"/>
              <a:t>Design Thinking_Review I</a:t>
            </a:r>
          </a:p>
        </p:txBody>
      </p:sp>
      <p:sp>
        <p:nvSpPr>
          <p:cNvPr id="4" name="Slide Number Placeholder 3">
            <a:extLst>
              <a:ext uri="{FF2B5EF4-FFF2-40B4-BE49-F238E27FC236}">
                <a16:creationId xmlns:a16="http://schemas.microsoft.com/office/drawing/2014/main" id="{B687BD7F-C8AB-419D-946B-F61EF5B6B9A9}"/>
              </a:ext>
            </a:extLst>
          </p:cNvPr>
          <p:cNvSpPr>
            <a:spLocks noGrp="1"/>
          </p:cNvSpPr>
          <p:nvPr>
            <p:ph type="sldNum" sz="quarter" idx="12"/>
          </p:nvPr>
        </p:nvSpPr>
        <p:spPr/>
        <p:txBody>
          <a:bodyPr/>
          <a:lstStyle/>
          <a:p>
            <a:pPr>
              <a:defRPr/>
            </a:pPr>
            <a:fld id="{5F0AB417-7872-49F4-BFFF-3514A80AD662}" type="slidenum">
              <a:rPr lang="en-US" altLang="en-US" smtClean="0"/>
              <a:pPr>
                <a:defRPr/>
              </a:pPr>
              <a:t>2</a:t>
            </a:fld>
            <a:endParaRPr lang="en-US" altLang="en-US"/>
          </a:p>
        </p:txBody>
      </p:sp>
      <p:graphicFrame>
        <p:nvGraphicFramePr>
          <p:cNvPr id="5" name="Table 4">
            <a:extLst>
              <a:ext uri="{FF2B5EF4-FFF2-40B4-BE49-F238E27FC236}">
                <a16:creationId xmlns:a16="http://schemas.microsoft.com/office/drawing/2014/main" id="{9E300AFE-F19B-447D-849A-C4370D2978E4}"/>
              </a:ext>
            </a:extLst>
          </p:cNvPr>
          <p:cNvGraphicFramePr>
            <a:graphicFrameLocks noGrp="1"/>
          </p:cNvGraphicFramePr>
          <p:nvPr>
            <p:extLst>
              <p:ext uri="{D42A27DB-BD31-4B8C-83A1-F6EECF244321}">
                <p14:modId xmlns:p14="http://schemas.microsoft.com/office/powerpoint/2010/main" val="4029468916"/>
              </p:ext>
            </p:extLst>
          </p:nvPr>
        </p:nvGraphicFramePr>
        <p:xfrm>
          <a:off x="533400" y="609600"/>
          <a:ext cx="7848600" cy="3695700"/>
        </p:xfrm>
        <a:graphic>
          <a:graphicData uri="http://schemas.openxmlformats.org/drawingml/2006/table">
            <a:tbl>
              <a:tblPr firstRow="1" bandRow="1">
                <a:tableStyleId>{5C22544A-7EE6-4342-B048-85BDC9FD1C3A}</a:tableStyleId>
              </a:tblPr>
              <a:tblGrid>
                <a:gridCol w="880217">
                  <a:extLst>
                    <a:ext uri="{9D8B030D-6E8A-4147-A177-3AD203B41FA5}">
                      <a16:colId xmlns:a16="http://schemas.microsoft.com/office/drawing/2014/main" val="1352573626"/>
                    </a:ext>
                  </a:extLst>
                </a:gridCol>
                <a:gridCol w="2071705">
                  <a:extLst>
                    <a:ext uri="{9D8B030D-6E8A-4147-A177-3AD203B41FA5}">
                      <a16:colId xmlns:a16="http://schemas.microsoft.com/office/drawing/2014/main" val="2929033749"/>
                    </a:ext>
                  </a:extLst>
                </a:gridCol>
                <a:gridCol w="1375811">
                  <a:extLst>
                    <a:ext uri="{9D8B030D-6E8A-4147-A177-3AD203B41FA5}">
                      <a16:colId xmlns:a16="http://schemas.microsoft.com/office/drawing/2014/main" val="1832820456"/>
                    </a:ext>
                  </a:extLst>
                </a:gridCol>
                <a:gridCol w="3520867">
                  <a:extLst>
                    <a:ext uri="{9D8B030D-6E8A-4147-A177-3AD203B41FA5}">
                      <a16:colId xmlns:a16="http://schemas.microsoft.com/office/drawing/2014/main" val="3625457465"/>
                    </a:ext>
                  </a:extLst>
                </a:gridCol>
              </a:tblGrid>
              <a:tr h="695325">
                <a:tc>
                  <a:txBody>
                    <a:bodyPr/>
                    <a:lstStyle/>
                    <a:p>
                      <a:r>
                        <a:rPr lang="en-IN" dirty="0" err="1"/>
                        <a:t>S.No</a:t>
                      </a:r>
                      <a:endParaRPr lang="en-IN" dirty="0"/>
                    </a:p>
                  </a:txBody>
                  <a:tcPr/>
                </a:tc>
                <a:tc>
                  <a:txBody>
                    <a:bodyPr/>
                    <a:lstStyle/>
                    <a:p>
                      <a:r>
                        <a:rPr lang="en-IN" dirty="0"/>
                        <a:t>Name of the Team Member</a:t>
                      </a:r>
                    </a:p>
                  </a:txBody>
                  <a:tcPr/>
                </a:tc>
                <a:tc>
                  <a:txBody>
                    <a:bodyPr/>
                    <a:lstStyle/>
                    <a:p>
                      <a:r>
                        <a:rPr lang="en-IN" dirty="0" err="1"/>
                        <a:t>Reg.No</a:t>
                      </a:r>
                      <a:endParaRPr lang="en-IN" dirty="0"/>
                    </a:p>
                  </a:txBody>
                  <a:tcPr/>
                </a:tc>
                <a:tc>
                  <a:txBody>
                    <a:bodyPr/>
                    <a:lstStyle/>
                    <a:p>
                      <a:r>
                        <a:rPr lang="en-IN" dirty="0"/>
                        <a:t>Roles and Responsibilities</a:t>
                      </a:r>
                    </a:p>
                  </a:txBody>
                  <a:tcPr/>
                </a:tc>
                <a:extLst>
                  <a:ext uri="{0D108BD9-81ED-4DB2-BD59-A6C34878D82A}">
                    <a16:rowId xmlns:a16="http://schemas.microsoft.com/office/drawing/2014/main" val="753616158"/>
                  </a:ext>
                </a:extLst>
              </a:tr>
              <a:tr h="695325">
                <a:tc>
                  <a:txBody>
                    <a:bodyPr/>
                    <a:lstStyle/>
                    <a:p>
                      <a:r>
                        <a:rPr lang="en-IN" dirty="0"/>
                        <a:t>1</a:t>
                      </a:r>
                    </a:p>
                  </a:txBody>
                  <a:tcPr/>
                </a:tc>
                <a:tc>
                  <a:txBody>
                    <a:bodyPr/>
                    <a:lstStyle/>
                    <a:p>
                      <a:r>
                        <a:rPr lang="en-US" dirty="0" err="1"/>
                        <a:t>Nishok</a:t>
                      </a:r>
                      <a:r>
                        <a:rPr lang="en-US" dirty="0"/>
                        <a:t> </a:t>
                      </a:r>
                      <a:r>
                        <a:rPr lang="en-US" dirty="0" err="1"/>
                        <a:t>Anand</a:t>
                      </a:r>
                      <a:r>
                        <a:rPr lang="en-US" baseline="0" dirty="0"/>
                        <a:t> B</a:t>
                      </a:r>
                      <a:endParaRPr lang="en-IN" dirty="0"/>
                    </a:p>
                  </a:txBody>
                  <a:tcPr/>
                </a:tc>
                <a:tc>
                  <a:txBody>
                    <a:bodyPr/>
                    <a:lstStyle/>
                    <a:p>
                      <a:r>
                        <a:rPr lang="en-IN"/>
                        <a:t>19C0</a:t>
                      </a:r>
                      <a:r>
                        <a:rPr lang="en-US"/>
                        <a:t>61</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IDENTIFYING</a:t>
                      </a:r>
                      <a:r>
                        <a:rPr lang="en-IN" baseline="0" dirty="0"/>
                        <a:t> STAKE HOLDERS</a:t>
                      </a:r>
                      <a:endParaRPr lang="en-IN" dirty="0"/>
                    </a:p>
                    <a:p>
                      <a:endParaRPr lang="en-IN" dirty="0"/>
                    </a:p>
                  </a:txBody>
                  <a:tcPr/>
                </a:tc>
                <a:extLst>
                  <a:ext uri="{0D108BD9-81ED-4DB2-BD59-A6C34878D82A}">
                    <a16:rowId xmlns:a16="http://schemas.microsoft.com/office/drawing/2014/main" val="4251951051"/>
                  </a:ext>
                </a:extLst>
              </a:tr>
              <a:tr h="695325">
                <a:tc>
                  <a:txBody>
                    <a:bodyPr/>
                    <a:lstStyle/>
                    <a:p>
                      <a:r>
                        <a:rPr lang="en-IN" dirty="0"/>
                        <a:t>2</a:t>
                      </a:r>
                    </a:p>
                  </a:txBody>
                  <a:tcPr/>
                </a:tc>
                <a:tc>
                  <a:txBody>
                    <a:bodyPr/>
                    <a:lstStyle/>
                    <a:p>
                      <a:r>
                        <a:rPr lang="en-US" dirty="0" err="1"/>
                        <a:t>Nandhakumar</a:t>
                      </a:r>
                      <a:r>
                        <a:rPr lang="en-US" dirty="0"/>
                        <a:t> Raj S</a:t>
                      </a:r>
                      <a:endParaRPr lang="en-IN" dirty="0"/>
                    </a:p>
                  </a:txBody>
                  <a:tcPr/>
                </a:tc>
                <a:tc>
                  <a:txBody>
                    <a:bodyPr/>
                    <a:lstStyle/>
                    <a:p>
                      <a:r>
                        <a:rPr lang="en-IN" dirty="0"/>
                        <a:t>19C0</a:t>
                      </a:r>
                      <a:r>
                        <a:rPr lang="en-US" dirty="0"/>
                        <a:t>57</a:t>
                      </a:r>
                      <a:endParaRPr lang="en-IN" dirty="0"/>
                    </a:p>
                  </a:txBody>
                  <a:tcPr/>
                </a:tc>
                <a:tc>
                  <a:txBody>
                    <a:bodyPr/>
                    <a:lstStyle/>
                    <a:p>
                      <a:r>
                        <a:rPr lang="en-IN" baseline="0" dirty="0"/>
                        <a:t>VOICE OF CUSTOMER </a:t>
                      </a:r>
                      <a:endParaRPr lang="en-IN" dirty="0"/>
                    </a:p>
                  </a:txBody>
                  <a:tcPr/>
                </a:tc>
                <a:extLst>
                  <a:ext uri="{0D108BD9-81ED-4DB2-BD59-A6C34878D82A}">
                    <a16:rowId xmlns:a16="http://schemas.microsoft.com/office/drawing/2014/main" val="2152448055"/>
                  </a:ext>
                </a:extLst>
              </a:tr>
              <a:tr h="695325">
                <a:tc>
                  <a:txBody>
                    <a:bodyPr/>
                    <a:lstStyle/>
                    <a:p>
                      <a:r>
                        <a:rPr lang="en-IN" dirty="0"/>
                        <a:t>3</a:t>
                      </a:r>
                    </a:p>
                  </a:txBody>
                  <a:tcPr/>
                </a:tc>
                <a:tc>
                  <a:txBody>
                    <a:bodyPr/>
                    <a:lstStyle/>
                    <a:p>
                      <a:r>
                        <a:rPr lang="en-US" dirty="0" err="1"/>
                        <a:t>Dhanushwaran</a:t>
                      </a:r>
                      <a:r>
                        <a:rPr lang="en-US" dirty="0"/>
                        <a:t> P S</a:t>
                      </a:r>
                      <a:endParaRPr lang="en-IN" dirty="0"/>
                    </a:p>
                  </a:txBody>
                  <a:tcPr/>
                </a:tc>
                <a:tc>
                  <a:txBody>
                    <a:bodyPr/>
                    <a:lstStyle/>
                    <a:p>
                      <a:r>
                        <a:rPr lang="en-IN"/>
                        <a:t>19C0</a:t>
                      </a:r>
                      <a:r>
                        <a:rPr lang="en-US"/>
                        <a:t>16</a:t>
                      </a:r>
                      <a:endParaRPr lang="en-IN" dirty="0"/>
                    </a:p>
                  </a:txBody>
                  <a:tcPr/>
                </a:tc>
                <a:tc>
                  <a:txBody>
                    <a:bodyPr/>
                    <a:lstStyle/>
                    <a:p>
                      <a:r>
                        <a:rPr lang="en-IN" dirty="0"/>
                        <a:t>FINDING</a:t>
                      </a:r>
                      <a:r>
                        <a:rPr lang="en-IN" baseline="0" dirty="0"/>
                        <a:t>  EXISTING PROBLEMS</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a:t>AND </a:t>
                      </a:r>
                      <a:r>
                        <a:rPr lang="en-IN" dirty="0"/>
                        <a:t>FINDING RELATED PATENTS</a:t>
                      </a:r>
                      <a:endParaRPr lang="en-IN" baseline="0" dirty="0"/>
                    </a:p>
                    <a:p>
                      <a:endParaRPr lang="en-IN" dirty="0"/>
                    </a:p>
                  </a:txBody>
                  <a:tcPr/>
                </a:tc>
                <a:extLst>
                  <a:ext uri="{0D108BD9-81ED-4DB2-BD59-A6C34878D82A}">
                    <a16:rowId xmlns:a16="http://schemas.microsoft.com/office/drawing/2014/main" val="1703930488"/>
                  </a:ext>
                </a:extLst>
              </a:tr>
              <a:tr h="695325">
                <a:tc>
                  <a:txBody>
                    <a:bodyPr/>
                    <a:lstStyle/>
                    <a:p>
                      <a:r>
                        <a:rPr lang="en-IN" dirty="0"/>
                        <a:t>4</a:t>
                      </a:r>
                    </a:p>
                  </a:txBody>
                  <a:tcPr/>
                </a:tc>
                <a:tc>
                  <a:txBody>
                    <a:bodyPr/>
                    <a:lstStyle/>
                    <a:p>
                      <a:r>
                        <a:rPr lang="en-US" dirty="0"/>
                        <a:t>Arvin Danny C S</a:t>
                      </a:r>
                      <a:endParaRPr lang="en-IN" dirty="0"/>
                    </a:p>
                  </a:txBody>
                  <a:tcPr/>
                </a:tc>
                <a:tc>
                  <a:txBody>
                    <a:bodyPr/>
                    <a:lstStyle/>
                    <a:p>
                      <a:r>
                        <a:rPr lang="en-IN" dirty="0"/>
                        <a:t>19C0</a:t>
                      </a:r>
                      <a:r>
                        <a:rPr lang="en-US" dirty="0"/>
                        <a:t>08</a:t>
                      </a:r>
                      <a:endParaRPr lang="en-IN" dirty="0"/>
                    </a:p>
                  </a:txBody>
                  <a:tcPr/>
                </a:tc>
                <a:tc>
                  <a:txBody>
                    <a:bodyPr/>
                    <a:lstStyle/>
                    <a:p>
                      <a:r>
                        <a:rPr lang="en-IN" dirty="0"/>
                        <a:t>PREPARING</a:t>
                      </a:r>
                      <a:r>
                        <a:rPr lang="en-IN" baseline="0" dirty="0"/>
                        <a:t> PROBLEM EVALUVATION </a:t>
                      </a:r>
                      <a:endParaRPr lang="en-IN" dirty="0"/>
                    </a:p>
                  </a:txBody>
                  <a:tcPr/>
                </a:tc>
                <a:extLst>
                  <a:ext uri="{0D108BD9-81ED-4DB2-BD59-A6C34878D82A}">
                    <a16:rowId xmlns:a16="http://schemas.microsoft.com/office/drawing/2014/main" val="880976180"/>
                  </a:ext>
                </a:extLst>
              </a:tr>
            </a:tbl>
          </a:graphicData>
        </a:graphic>
      </p:graphicFrame>
    </p:spTree>
    <p:extLst>
      <p:ext uri="{BB962C8B-B14F-4D97-AF65-F5344CB8AC3E}">
        <p14:creationId xmlns:p14="http://schemas.microsoft.com/office/powerpoint/2010/main" val="15171731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a:xfrm>
            <a:off x="3342998" y="6356350"/>
            <a:ext cx="2895600" cy="365125"/>
          </a:xfrm>
        </p:spPr>
        <p:txBody>
          <a:bodyPr/>
          <a:lstStyle/>
          <a:p>
            <a:pPr>
              <a:defRPr/>
            </a:pPr>
            <a:r>
              <a:rPr lang="en-US" dirty="0"/>
              <a:t>Design </a:t>
            </a:r>
            <a:r>
              <a:rPr lang="en-US" dirty="0" err="1"/>
              <a:t>Thinking_Review</a:t>
            </a:r>
            <a:r>
              <a:rPr lang="en-US" dirty="0"/>
              <a:t>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20</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en-US" sz="3600" b="1" dirty="0">
                <a:latin typeface="Times New Roman" panose="02020603050405020304" pitchFamily="18" charset="0"/>
                <a:cs typeface="Times New Roman" panose="02020603050405020304" pitchFamily="18" charset="0"/>
              </a:rPr>
              <a:t>STAKEHOLDERS PROFILES </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457200" y="835697"/>
            <a:ext cx="77724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anose="05000000000000000000" pitchFamily="2" charset="2"/>
              <a:buChar char="ü"/>
            </a:pPr>
            <a:r>
              <a:rPr lang="en-IN" altLang="en-US" sz="2000" b="1" dirty="0">
                <a:latin typeface="Tahoma" panose="020B0604030504040204" pitchFamily="34" charset="0"/>
              </a:rPr>
              <a:t>Persona:</a:t>
            </a:r>
          </a:p>
          <a:p>
            <a:pPr marL="0" indent="0" algn="just">
              <a:spcBef>
                <a:spcPct val="0"/>
              </a:spcBef>
              <a:buNone/>
            </a:pPr>
            <a:endParaRPr lang="en-IN" altLang="en-US" sz="1800" dirty="0">
              <a:latin typeface="Tahoma" panose="020B0604030504040204" pitchFamily="34" charset="0"/>
            </a:endParaRPr>
          </a:p>
          <a:p>
            <a:pPr marL="0" indent="0" algn="just">
              <a:spcBef>
                <a:spcPct val="0"/>
              </a:spcBef>
              <a:buNone/>
            </a:pPr>
            <a:r>
              <a:rPr lang="en-IN" altLang="en-US" sz="1800" b="1" dirty="0">
                <a:latin typeface="Tahoma" panose="020B0604030504040204" pitchFamily="34" charset="0"/>
              </a:rPr>
              <a:t>Age above 40:</a:t>
            </a:r>
          </a:p>
          <a:p>
            <a:pPr marL="0" indent="0" algn="just">
              <a:spcBef>
                <a:spcPct val="0"/>
              </a:spcBef>
              <a:buNone/>
            </a:pPr>
            <a:endParaRPr lang="en-IN" altLang="en-US" sz="1800" b="1" dirty="0">
              <a:latin typeface="Tahoma" panose="020B0604030504040204" pitchFamily="34" charset="0"/>
            </a:endParaRPr>
          </a:p>
          <a:p>
            <a:pPr marL="342900" indent="-342900" algn="just">
              <a:spcBef>
                <a:spcPct val="0"/>
              </a:spcBef>
              <a:buFont typeface="+mj-lt"/>
              <a:buAutoNum type="arabicPeriod"/>
            </a:pPr>
            <a:r>
              <a:rPr lang="en-IN" altLang="en-US" sz="1800" dirty="0">
                <a:latin typeface="Tahoma" panose="020B0604030504040204" pitchFamily="34" charset="0"/>
              </a:rPr>
              <a:t>BALASUNDAR K</a:t>
            </a:r>
          </a:p>
          <a:p>
            <a:pPr marL="342900" indent="-342900" algn="just">
              <a:spcBef>
                <a:spcPct val="0"/>
              </a:spcBef>
              <a:buFont typeface="+mj-lt"/>
              <a:buAutoNum type="arabicPeriod"/>
            </a:pPr>
            <a:r>
              <a:rPr lang="en-IN" altLang="en-US" sz="1800" dirty="0">
                <a:latin typeface="Tahoma" panose="020B0604030504040204" pitchFamily="34" charset="0"/>
              </a:rPr>
              <a:t>KALIYAPERMAL G</a:t>
            </a:r>
          </a:p>
          <a:p>
            <a:pPr marL="342900" indent="-342900" algn="just">
              <a:spcBef>
                <a:spcPct val="0"/>
              </a:spcBef>
              <a:buFont typeface="+mj-lt"/>
              <a:buAutoNum type="arabicPeriod"/>
            </a:pPr>
            <a:endParaRPr lang="en-IN" altLang="en-US" sz="1800" dirty="0">
              <a:latin typeface="Tahoma" panose="020B0604030504040204" pitchFamily="34" charset="0"/>
            </a:endParaRPr>
          </a:p>
          <a:p>
            <a:pPr marL="0" indent="0" algn="just">
              <a:spcBef>
                <a:spcPct val="0"/>
              </a:spcBef>
              <a:buNone/>
            </a:pPr>
            <a:endParaRPr lang="en-IN" altLang="en-US" sz="1800" dirty="0">
              <a:latin typeface="Tahoma" panose="020B0604030504040204" pitchFamily="34" charset="0"/>
            </a:endParaRPr>
          </a:p>
          <a:p>
            <a:pPr algn="just">
              <a:spcBef>
                <a:spcPct val="0"/>
              </a:spcBef>
              <a:buFont typeface="Wingdings" panose="05000000000000000000" pitchFamily="2" charset="2"/>
              <a:buChar char="ü"/>
            </a:pPr>
            <a:r>
              <a:rPr lang="en-IN" altLang="en-US" sz="2000" b="1" dirty="0">
                <a:latin typeface="Tahoma" panose="020B0604030504040204" pitchFamily="34" charset="0"/>
              </a:rPr>
              <a:t>Recording </a:t>
            </a:r>
          </a:p>
          <a:p>
            <a:pPr marL="0" indent="0" algn="just">
              <a:spcBef>
                <a:spcPct val="0"/>
              </a:spcBef>
              <a:buNone/>
            </a:pPr>
            <a:endParaRPr lang="en-IN" altLang="en-US" sz="1800" dirty="0">
              <a:latin typeface="Tahoma" panose="020B0604030504040204" pitchFamily="34" charset="0"/>
            </a:endParaRPr>
          </a:p>
        </p:txBody>
      </p:sp>
      <p:grpSp>
        <p:nvGrpSpPr>
          <p:cNvPr id="16" name="Group 15"/>
          <p:cNvGrpSpPr/>
          <p:nvPr/>
        </p:nvGrpSpPr>
        <p:grpSpPr>
          <a:xfrm>
            <a:off x="5422922" y="3628124"/>
            <a:ext cx="2260555" cy="2642038"/>
            <a:chOff x="6140825" y="3493654"/>
            <a:chExt cx="2260555" cy="2642038"/>
          </a:xfrm>
        </p:grpSpPr>
        <p:grpSp>
          <p:nvGrpSpPr>
            <p:cNvPr id="9" name="Group 8"/>
            <p:cNvGrpSpPr/>
            <p:nvPr/>
          </p:nvGrpSpPr>
          <p:grpSpPr>
            <a:xfrm>
              <a:off x="6140825" y="3493654"/>
              <a:ext cx="2260555" cy="2243456"/>
              <a:chOff x="3742163" y="3493693"/>
              <a:chExt cx="2260555" cy="2243456"/>
            </a:xfrm>
          </p:grpSpPr>
          <p:pic>
            <p:nvPicPr>
              <p:cNvPr id="1030" name="Picture 6" descr="Businessman Profile Icon, Man Avatar Flat Design Vector Icon vector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519" y="3493693"/>
                <a:ext cx="2045732" cy="21707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742163" y="5367817"/>
                <a:ext cx="2260555" cy="369332"/>
              </a:xfrm>
              <a:prstGeom prst="rect">
                <a:avLst/>
              </a:prstGeom>
            </p:spPr>
            <p:txBody>
              <a:bodyPr wrap="none">
                <a:spAutoFit/>
              </a:bodyPr>
              <a:lstStyle/>
              <a:p>
                <a:pPr algn="just"/>
                <a:r>
                  <a:rPr lang="en-IN" altLang="en-US" b="1" dirty="0"/>
                  <a:t>KALIYAPERMAL G</a:t>
                </a:r>
              </a:p>
            </p:txBody>
          </p:sp>
        </p:grpSp>
        <p:graphicFrame>
          <p:nvGraphicFramePr>
            <p:cNvPr id="10" name="Object 9"/>
            <p:cNvGraphicFramePr>
              <a:graphicFrameLocks noChangeAspect="1"/>
            </p:cNvGraphicFramePr>
            <p:nvPr/>
          </p:nvGraphicFramePr>
          <p:xfrm>
            <a:off x="6683571" y="5660310"/>
            <a:ext cx="1133661" cy="475382"/>
          </p:xfrm>
          <a:graphic>
            <a:graphicData uri="http://schemas.openxmlformats.org/presentationml/2006/ole">
              <mc:AlternateContent xmlns:mc="http://schemas.openxmlformats.org/markup-compatibility/2006">
                <mc:Choice xmlns:v="urn:schemas-microsoft-com:vml" Requires="v">
                  <p:oleObj spid="_x0000_s1030" name="Packager Shell Object" showAsIcon="1" r:id="rId4" imgW="1242000" imgH="488520" progId="Package">
                    <p:embed/>
                  </p:oleObj>
                </mc:Choice>
                <mc:Fallback>
                  <p:oleObj name="Packager Shell Object" showAsIcon="1" r:id="rId4" imgW="1242000" imgH="488520" progId="Package">
                    <p:embed/>
                    <p:pic>
                      <p:nvPicPr>
                        <p:cNvPr id="10" name="Object 9"/>
                        <p:cNvPicPr/>
                        <p:nvPr/>
                      </p:nvPicPr>
                      <p:blipFill>
                        <a:blip r:embed="rId5"/>
                        <a:stretch>
                          <a:fillRect/>
                        </a:stretch>
                      </p:blipFill>
                      <p:spPr>
                        <a:xfrm>
                          <a:off x="6683571" y="5660310"/>
                          <a:ext cx="1133661" cy="475382"/>
                        </a:xfrm>
                        <a:prstGeom prst="rect">
                          <a:avLst/>
                        </a:prstGeom>
                      </p:spPr>
                    </p:pic>
                  </p:oleObj>
                </mc:Fallback>
              </mc:AlternateContent>
            </a:graphicData>
          </a:graphic>
        </p:graphicFrame>
      </p:grpSp>
      <p:grpSp>
        <p:nvGrpSpPr>
          <p:cNvPr id="15" name="Group 14"/>
          <p:cNvGrpSpPr/>
          <p:nvPr/>
        </p:nvGrpSpPr>
        <p:grpSpPr>
          <a:xfrm>
            <a:off x="2076555" y="3628124"/>
            <a:ext cx="2089464" cy="2642038"/>
            <a:chOff x="2520308" y="3493654"/>
            <a:chExt cx="2089464" cy="2642038"/>
          </a:xfrm>
        </p:grpSpPr>
        <p:graphicFrame>
          <p:nvGraphicFramePr>
            <p:cNvPr id="5" name="Object 4"/>
            <p:cNvGraphicFramePr>
              <a:graphicFrameLocks noChangeAspect="1"/>
            </p:cNvGraphicFramePr>
            <p:nvPr/>
          </p:nvGraphicFramePr>
          <p:xfrm>
            <a:off x="2941856" y="5646742"/>
            <a:ext cx="1143000" cy="488950"/>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6" imgW="1142280" imgH="488520" progId="Package">
                    <p:embed/>
                  </p:oleObj>
                </mc:Choice>
                <mc:Fallback>
                  <p:oleObj name="Packager Shell Object" showAsIcon="1" r:id="rId6" imgW="1142280" imgH="488520" progId="Package">
                    <p:embed/>
                    <p:pic>
                      <p:nvPicPr>
                        <p:cNvPr id="5" name="Object 4"/>
                        <p:cNvPicPr/>
                        <p:nvPr/>
                      </p:nvPicPr>
                      <p:blipFill>
                        <a:blip r:embed="rId7"/>
                        <a:stretch>
                          <a:fillRect/>
                        </a:stretch>
                      </p:blipFill>
                      <p:spPr>
                        <a:xfrm>
                          <a:off x="2941856" y="5646742"/>
                          <a:ext cx="1143000" cy="488950"/>
                        </a:xfrm>
                        <a:prstGeom prst="rect">
                          <a:avLst/>
                        </a:prstGeom>
                      </p:spPr>
                    </p:pic>
                  </p:oleObj>
                </mc:Fallback>
              </mc:AlternateContent>
            </a:graphicData>
          </a:graphic>
        </p:graphicFrame>
        <p:grpSp>
          <p:nvGrpSpPr>
            <p:cNvPr id="14" name="Group 13"/>
            <p:cNvGrpSpPr/>
            <p:nvPr/>
          </p:nvGrpSpPr>
          <p:grpSpPr>
            <a:xfrm>
              <a:off x="2520308" y="3493654"/>
              <a:ext cx="2089464" cy="2256903"/>
              <a:chOff x="2520308" y="3493654"/>
              <a:chExt cx="2089464" cy="2256903"/>
            </a:xfrm>
          </p:grpSpPr>
          <p:grpSp>
            <p:nvGrpSpPr>
              <p:cNvPr id="18" name="Group 17"/>
              <p:cNvGrpSpPr/>
              <p:nvPr/>
            </p:nvGrpSpPr>
            <p:grpSpPr>
              <a:xfrm>
                <a:off x="2520308" y="3493654"/>
                <a:ext cx="2045732" cy="2256903"/>
                <a:chOff x="3840519" y="3493693"/>
                <a:chExt cx="2045732" cy="2256903"/>
              </a:xfrm>
            </p:grpSpPr>
            <p:pic>
              <p:nvPicPr>
                <p:cNvPr id="19" name="Picture 6" descr="Businessman Profile Icon, Man Avatar Flat Design Vector Icon vector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519" y="3493693"/>
                  <a:ext cx="2045732" cy="217076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883672" y="5381264"/>
                  <a:ext cx="184731" cy="369332"/>
                </a:xfrm>
                <a:prstGeom prst="rect">
                  <a:avLst/>
                </a:prstGeom>
              </p:spPr>
              <p:txBody>
                <a:bodyPr wrap="none">
                  <a:spAutoFit/>
                </a:bodyPr>
                <a:lstStyle/>
                <a:p>
                  <a:endParaRPr lang="en-IN" dirty="0"/>
                </a:p>
              </p:txBody>
            </p:sp>
          </p:grpSp>
          <p:sp>
            <p:nvSpPr>
              <p:cNvPr id="13" name="Rectangle 12"/>
              <p:cNvSpPr/>
              <p:nvPr/>
            </p:nvSpPr>
            <p:spPr>
              <a:xfrm>
                <a:off x="2594477" y="5359501"/>
                <a:ext cx="2015295" cy="369332"/>
              </a:xfrm>
              <a:prstGeom prst="rect">
                <a:avLst/>
              </a:prstGeom>
            </p:spPr>
            <p:txBody>
              <a:bodyPr wrap="none">
                <a:spAutoFit/>
              </a:bodyPr>
              <a:lstStyle/>
              <a:p>
                <a:pPr algn="just"/>
                <a:r>
                  <a:rPr lang="en-IN" altLang="en-US" b="1" dirty="0"/>
                  <a:t>BALASUNDAR K</a:t>
                </a:r>
              </a:p>
            </p:txBody>
          </p:sp>
        </p:grpSp>
      </p:grpSp>
    </p:spTree>
    <p:extLst>
      <p:ext uri="{BB962C8B-B14F-4D97-AF65-F5344CB8AC3E}">
        <p14:creationId xmlns:p14="http://schemas.microsoft.com/office/powerpoint/2010/main" val="2855155239"/>
      </p:ext>
    </p:extLst>
  </p:cSld>
  <p:clrMapOvr>
    <a:masterClrMapping/>
  </p:clrMapOvr>
  <p:transition/>
  <p:timing>
    <p:tnLst>
      <p:par>
        <p:cTn id="1" dur="indefinite" restart="never" nodeType="tmRoot">
          <p:childTnLst>
            <p:par>
              <p:cTn id="2"/>
            </p:par>
            <p:par>
              <p:cTn id="3"/>
            </p:par>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21</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133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7894"/>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Understand and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describe context (current situation and environment)</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685800" y="1388836"/>
            <a:ext cx="77724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lang="en-US" sz="2000" b="1" dirty="0">
                <a:latin typeface="Tahoma" panose="020B0604030504040204" pitchFamily="34" charset="0"/>
                <a:ea typeface="Tahoma" panose="020B0604030504040204" pitchFamily="34" charset="0"/>
                <a:cs typeface="Tahoma" panose="020B0604030504040204" pitchFamily="34" charset="0"/>
              </a:rPr>
              <a:t>Specifications:</a:t>
            </a:r>
          </a:p>
          <a:p>
            <a:endParaRPr lang="en-US" sz="1800" dirty="0">
              <a:latin typeface="Tahoma" panose="020B0604030504040204" pitchFamily="34" charset="0"/>
              <a:ea typeface="Tahoma" panose="020B0604030504040204" pitchFamily="34" charset="0"/>
              <a:cs typeface="Tahoma" panose="020B0604030504040204" pitchFamily="34" charset="0"/>
            </a:endParaRPr>
          </a:p>
          <a:p>
            <a:r>
              <a:rPr lang="en-US" sz="1800" dirty="0">
                <a:latin typeface="Tahoma" panose="020B0604030504040204" pitchFamily="34" charset="0"/>
                <a:ea typeface="Tahoma" panose="020B0604030504040204" pitchFamily="34" charset="0"/>
                <a:cs typeface="Tahoma" panose="020B0604030504040204" pitchFamily="34" charset="0"/>
              </a:rPr>
              <a:t>Requires security cameras that can clearly capture the faces.</a:t>
            </a:r>
          </a:p>
          <a:p>
            <a:r>
              <a:rPr lang="en-US" sz="1800" dirty="0">
                <a:latin typeface="Tahoma" panose="020B0604030504040204" pitchFamily="34" charset="0"/>
                <a:ea typeface="Tahoma" panose="020B0604030504040204" pitchFamily="34" charset="0"/>
                <a:cs typeface="Tahoma" panose="020B0604030504040204" pitchFamily="34" charset="0"/>
              </a:rPr>
              <a:t>Requires a computer.</a:t>
            </a:r>
          </a:p>
          <a:p>
            <a:r>
              <a:rPr lang="en-US" sz="1800" dirty="0">
                <a:latin typeface="Tahoma" panose="020B0604030504040204" pitchFamily="34" charset="0"/>
                <a:ea typeface="Tahoma" panose="020B0604030504040204" pitchFamily="34" charset="0"/>
                <a:cs typeface="Tahoma" panose="020B0604030504040204" pitchFamily="34" charset="0"/>
              </a:rPr>
              <a:t>Requires an alarm (in the case of public places).</a:t>
            </a:r>
          </a:p>
          <a:p>
            <a:r>
              <a:rPr lang="en-US" sz="1800" dirty="0">
                <a:latin typeface="Tahoma" panose="020B0604030504040204" pitchFamily="34" charset="0"/>
                <a:ea typeface="Tahoma" panose="020B0604030504040204" pitchFamily="34" charset="0"/>
                <a:cs typeface="Tahoma" panose="020B0604030504040204" pitchFamily="34" charset="0"/>
              </a:rPr>
              <a:t>Requires the data of staff/students (in case of private places).</a:t>
            </a:r>
          </a:p>
          <a:p>
            <a:endParaRPr lang="en-US" sz="18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b="1" dirty="0">
                <a:latin typeface="Tahoma" panose="020B0604030504040204" pitchFamily="34" charset="0"/>
                <a:ea typeface="Tahoma" panose="020B0604030504040204" pitchFamily="34" charset="0"/>
                <a:cs typeface="Tahoma" panose="020B0604030504040204" pitchFamily="34" charset="0"/>
              </a:rPr>
              <a:t>Design targets:</a:t>
            </a:r>
          </a:p>
          <a:p>
            <a:endParaRPr lang="en-US" sz="1800" dirty="0">
              <a:latin typeface="Tahoma" panose="020B0604030504040204" pitchFamily="34" charset="0"/>
              <a:ea typeface="Tahoma" panose="020B0604030504040204" pitchFamily="34" charset="0"/>
              <a:cs typeface="Tahoma" panose="020B0604030504040204" pitchFamily="34" charset="0"/>
            </a:endParaRPr>
          </a:p>
          <a:p>
            <a:r>
              <a:rPr lang="en-US" sz="1800" dirty="0">
                <a:latin typeface="Tahoma" panose="020B0604030504040204" pitchFamily="34" charset="0"/>
                <a:ea typeface="Tahoma" panose="020B0604030504040204" pitchFamily="34" charset="0"/>
                <a:cs typeface="Tahoma" panose="020B0604030504040204" pitchFamily="34" charset="0"/>
              </a:rPr>
              <a:t>UI is simple and hence can be used by anyone.</a:t>
            </a:r>
          </a:p>
          <a:p>
            <a:r>
              <a:rPr lang="en-US" sz="1800" dirty="0">
                <a:latin typeface="Tahoma" panose="020B0604030504040204" pitchFamily="34" charset="0"/>
                <a:ea typeface="Tahoma" panose="020B0604030504040204" pitchFamily="34" charset="0"/>
                <a:cs typeface="Tahoma" panose="020B0604030504040204" pitchFamily="34" charset="0"/>
              </a:rPr>
              <a:t>Since the notifications are through </a:t>
            </a:r>
            <a:r>
              <a:rPr lang="en-US" sz="1800" dirty="0" err="1">
                <a:latin typeface="Tahoma" panose="020B0604030504040204" pitchFamily="34" charset="0"/>
                <a:ea typeface="Tahoma" panose="020B0604030504040204" pitchFamily="34" charset="0"/>
                <a:cs typeface="Tahoma" panose="020B0604030504040204" pitchFamily="34" charset="0"/>
              </a:rPr>
              <a:t>whatsapp</a:t>
            </a:r>
            <a:r>
              <a:rPr lang="en-US" sz="1800" dirty="0">
                <a:latin typeface="Tahoma" panose="020B0604030504040204" pitchFamily="34" charset="0"/>
                <a:ea typeface="Tahoma" panose="020B0604030504040204" pitchFamily="34" charset="0"/>
                <a:cs typeface="Tahoma" panose="020B0604030504040204" pitchFamily="34" charset="0"/>
              </a:rPr>
              <a:t>, no additional apps are needed to be downloaded.</a:t>
            </a:r>
          </a:p>
          <a:p>
            <a:r>
              <a:rPr lang="en-US" sz="1800" dirty="0">
                <a:latin typeface="Tahoma" panose="020B0604030504040204" pitchFamily="34" charset="0"/>
                <a:ea typeface="Tahoma" panose="020B0604030504040204" pitchFamily="34" charset="0"/>
                <a:cs typeface="Tahoma" panose="020B0604030504040204" pitchFamily="34" charset="0"/>
              </a:rPr>
              <a:t>The program cost will be significantly lower in the markets.</a:t>
            </a:r>
          </a:p>
        </p:txBody>
      </p:sp>
      <p:sp>
        <p:nvSpPr>
          <p:cNvPr id="4" name="TextBox 3">
            <a:extLst>
              <a:ext uri="{FF2B5EF4-FFF2-40B4-BE49-F238E27FC236}">
                <a16:creationId xmlns:a16="http://schemas.microsoft.com/office/drawing/2014/main" id="{FB3EBD1A-7C58-48E0-9FC7-258F93B2852E}"/>
              </a:ext>
            </a:extLst>
          </p:cNvPr>
          <p:cNvSpPr txBox="1"/>
          <p:nvPr/>
        </p:nvSpPr>
        <p:spPr>
          <a:xfrm>
            <a:off x="609600" y="4943473"/>
            <a:ext cx="8077200" cy="369332"/>
          </a:xfrm>
          <a:prstGeom prst="rect">
            <a:avLst/>
          </a:prstGeom>
          <a:noFill/>
        </p:spPr>
        <p:txBody>
          <a:bodyPr wrap="square" rtlCol="0">
            <a:spAutoFit/>
          </a:bodyPr>
          <a:lstStyle/>
          <a:p>
            <a:pPr algn="just"/>
            <a:r>
              <a:rPr lang="en-IN" dirty="0">
                <a:solidFill>
                  <a:srgbClr val="FF0000"/>
                </a:solidFill>
              </a:rPr>
              <a:t>.</a:t>
            </a:r>
          </a:p>
        </p:txBody>
      </p:sp>
    </p:spTree>
    <p:extLst>
      <p:ext uri="{BB962C8B-B14F-4D97-AF65-F5344CB8AC3E}">
        <p14:creationId xmlns:p14="http://schemas.microsoft.com/office/powerpoint/2010/main" val="34589281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22</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7894"/>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Create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stakeholder profiles</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457200" y="1024504"/>
            <a:ext cx="7772400" cy="268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27990" lvl="0" indent="-343535">
              <a:lnSpc>
                <a:spcPct val="117894"/>
              </a:lnSpc>
              <a:spcBef>
                <a:spcPts val="0"/>
              </a:spcBef>
              <a:spcAft>
                <a:spcPts val="0"/>
              </a:spcAft>
              <a:buSzPts val="1900"/>
              <a:buFont typeface="+mj-lt"/>
              <a:buAutoNum type="arabicPeriod"/>
            </a:pPr>
            <a:r>
              <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Stakeholder Requirements </a:t>
            </a:r>
          </a:p>
          <a:p>
            <a:endParaRPr lang="en-US" sz="1800" dirty="0"/>
          </a:p>
          <a:p>
            <a:pPr marL="84455" lvl="0" indent="0">
              <a:lnSpc>
                <a:spcPct val="117894"/>
              </a:lnSpc>
              <a:spcBef>
                <a:spcPts val="0"/>
              </a:spcBef>
              <a:spcAft>
                <a:spcPts val="0"/>
              </a:spcAft>
              <a:buSzPts val="1900"/>
              <a:buNone/>
            </a:pPr>
            <a:r>
              <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	</a:t>
            </a:r>
            <a:r>
              <a:rPr lang="en-IN" sz="1800" dirty="0">
                <a:latin typeface="Tahoma" panose="020B0604030504040204" pitchFamily="34" charset="0"/>
                <a:ea typeface="Tahoma" panose="020B0604030504040204" pitchFamily="34" charset="0"/>
                <a:cs typeface="Tahoma" panose="020B0604030504040204" pitchFamily="34" charset="0"/>
                <a:sym typeface="Times New Roman"/>
              </a:rPr>
              <a:t>From the interactions with the stakeholders, we came to know that they require a safe workplace/environment and are looking for ways to curb discrepancies.</a:t>
            </a:r>
          </a:p>
          <a:p>
            <a:pPr marL="84455" lvl="0" indent="0">
              <a:lnSpc>
                <a:spcPct val="117894"/>
              </a:lnSpc>
              <a:spcBef>
                <a:spcPts val="0"/>
              </a:spcBef>
              <a:spcAft>
                <a:spcPts val="0"/>
              </a:spcAft>
              <a:buSzPts val="1900"/>
              <a:buNone/>
            </a:pPr>
            <a:r>
              <a:rPr lang="en-IN" sz="1800" dirty="0">
                <a:latin typeface="Tahoma" panose="020B0604030504040204" pitchFamily="34" charset="0"/>
                <a:ea typeface="Tahoma" panose="020B0604030504040204" pitchFamily="34" charset="0"/>
                <a:cs typeface="Tahoma" panose="020B0604030504040204" pitchFamily="34" charset="0"/>
                <a:sym typeface="Times New Roman"/>
              </a:rPr>
              <a:t>	They require some mechanism to monitor people at all times as it is not practically feasible for a human to do and even if so, it requires a lot of work force. </a:t>
            </a:r>
          </a:p>
        </p:txBody>
      </p:sp>
      <p:pic>
        <p:nvPicPr>
          <p:cNvPr id="1026" name="Picture 2" descr="Business Requirements VS Stakeholder Requirements | by Nhan Tra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333" y="3897656"/>
            <a:ext cx="5236196" cy="224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8651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FBE32E-E48A-4610-B0B9-78DEB32FC0D2}" type="datetime1">
              <a:rPr lang="en-US" smtClean="0"/>
              <a:pPr>
                <a:defRPr/>
              </a:pPr>
              <a:t>12/15/2020</a:t>
            </a:fld>
            <a:endParaRPr lang="en-US"/>
          </a:p>
        </p:txBody>
      </p:sp>
      <p:sp>
        <p:nvSpPr>
          <p:cNvPr id="3" name="Footer Placeholder 2"/>
          <p:cNvSpPr>
            <a:spLocks noGrp="1"/>
          </p:cNvSpPr>
          <p:nvPr>
            <p:ph type="ftr" sz="quarter" idx="11"/>
          </p:nvPr>
        </p:nvSpPr>
        <p:spPr/>
        <p:txBody>
          <a:bodyPr/>
          <a:lstStyle/>
          <a:p>
            <a:pPr>
              <a:defRPr/>
            </a:pPr>
            <a:r>
              <a:rPr lang="en-US"/>
              <a:t>Design Thinking_Review I</a:t>
            </a:r>
          </a:p>
        </p:txBody>
      </p:sp>
      <p:sp>
        <p:nvSpPr>
          <p:cNvPr id="4" name="Slide Number Placeholder 3"/>
          <p:cNvSpPr>
            <a:spLocks noGrp="1"/>
          </p:cNvSpPr>
          <p:nvPr>
            <p:ph type="sldNum" sz="quarter" idx="12"/>
          </p:nvPr>
        </p:nvSpPr>
        <p:spPr/>
        <p:txBody>
          <a:bodyPr/>
          <a:lstStyle/>
          <a:p>
            <a:pPr>
              <a:defRPr/>
            </a:pPr>
            <a:fld id="{5F0AB417-7872-49F4-BFFF-3514A80AD662}" type="slidenum">
              <a:rPr lang="en-US" altLang="en-US" smtClean="0"/>
              <a:pPr>
                <a:defRPr/>
              </a:pPr>
              <a:t>23</a:t>
            </a:fld>
            <a:endParaRPr lang="en-US" altLang="en-US"/>
          </a:p>
        </p:txBody>
      </p:sp>
      <p:sp>
        <p:nvSpPr>
          <p:cNvPr id="5"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7894"/>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Create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stakeholder profiles</a:t>
            </a:r>
          </a:p>
        </p:txBody>
      </p:sp>
      <p:sp>
        <p:nvSpPr>
          <p:cNvPr id="6" name="Rectangle 5"/>
          <p:cNvSpPr/>
          <p:nvPr/>
        </p:nvSpPr>
        <p:spPr>
          <a:xfrm>
            <a:off x="457200" y="1152053"/>
            <a:ext cx="6990953" cy="2767168"/>
          </a:xfrm>
          <a:prstGeom prst="rect">
            <a:avLst/>
          </a:prstGeom>
        </p:spPr>
        <p:txBody>
          <a:bodyPr wrap="none">
            <a:spAutoFit/>
          </a:bodyPr>
          <a:lstStyle/>
          <a:p>
            <a:pPr marL="84455" lvl="0">
              <a:lnSpc>
                <a:spcPct val="117894"/>
              </a:lnSpc>
              <a:spcBef>
                <a:spcPts val="0"/>
              </a:spcBef>
              <a:spcAft>
                <a:spcPts val="0"/>
              </a:spcAft>
              <a:buSzPts val="1900"/>
            </a:pPr>
            <a:r>
              <a:rPr lang="en-IN" dirty="0">
                <a:solidFill>
                  <a:srgbClr val="FF0000"/>
                </a:solidFill>
                <a:ea typeface="Tahoma" panose="020B0604030504040204" pitchFamily="34" charset="0"/>
                <a:cs typeface="Tahoma" panose="020B0604030504040204" pitchFamily="34" charset="0"/>
                <a:sym typeface="Times New Roman"/>
              </a:rPr>
              <a:t>2. Stakeholder Expectations:</a:t>
            </a:r>
          </a:p>
          <a:p>
            <a:pPr marL="84455" lvl="0">
              <a:lnSpc>
                <a:spcPct val="117894"/>
              </a:lnSpc>
              <a:spcBef>
                <a:spcPts val="0"/>
              </a:spcBef>
              <a:spcAft>
                <a:spcPts val="0"/>
              </a:spcAft>
              <a:buSzPts val="1900"/>
            </a:pPr>
            <a:endParaRPr lang="en-IN" dirty="0">
              <a:solidFill>
                <a:srgbClr val="FF0000"/>
              </a:solidFill>
              <a:ea typeface="Tahoma" panose="020B0604030504040204" pitchFamily="34" charset="0"/>
              <a:cs typeface="Tahoma" panose="020B0604030504040204" pitchFamily="34" charset="0"/>
              <a:sym typeface="Times New Roman"/>
            </a:endParaRPr>
          </a:p>
          <a:p>
            <a:pPr marL="285750" indent="-285750">
              <a:lnSpc>
                <a:spcPct val="150000"/>
              </a:lnSpc>
              <a:buFont typeface="Arial" panose="020B0604020202020204" pitchFamily="34" charset="0"/>
              <a:buChar char="•"/>
            </a:pPr>
            <a:r>
              <a:rPr lang="en-US" sz="1800" dirty="0">
                <a:ea typeface="Tahoma" panose="020B0604030504040204" pitchFamily="34" charset="0"/>
                <a:cs typeface="Tahoma" panose="020B0604030504040204" pitchFamily="34" charset="0"/>
              </a:rPr>
              <a:t>Should be easily installed and should start working immediately.</a:t>
            </a:r>
          </a:p>
          <a:p>
            <a:pPr marL="285750" indent="-285750">
              <a:lnSpc>
                <a:spcPct val="150000"/>
              </a:lnSpc>
              <a:buFont typeface="Arial" panose="020B0604020202020204" pitchFamily="34" charset="0"/>
              <a:buChar char="•"/>
            </a:pPr>
            <a:r>
              <a:rPr lang="en-US" sz="1800" dirty="0">
                <a:ea typeface="Tahoma" panose="020B0604030504040204" pitchFamily="34" charset="0"/>
                <a:cs typeface="Tahoma" panose="020B0604030504040204" pitchFamily="34" charset="0"/>
              </a:rPr>
              <a:t>Should be easy to operate.</a:t>
            </a:r>
          </a:p>
          <a:p>
            <a:pPr marL="285750" indent="-285750">
              <a:lnSpc>
                <a:spcPct val="150000"/>
              </a:lnSpc>
              <a:buFont typeface="Arial" panose="020B0604020202020204" pitchFamily="34" charset="0"/>
              <a:buChar char="•"/>
            </a:pPr>
            <a:r>
              <a:rPr lang="en-US" sz="1800" dirty="0">
                <a:ea typeface="Tahoma" panose="020B0604030504040204" pitchFamily="34" charset="0"/>
                <a:cs typeface="Tahoma" panose="020B0604030504040204" pitchFamily="34" charset="0"/>
              </a:rPr>
              <a:t>Should be cost efficient.</a:t>
            </a:r>
          </a:p>
          <a:p>
            <a:pPr marL="285750" indent="-285750">
              <a:lnSpc>
                <a:spcPct val="150000"/>
              </a:lnSpc>
              <a:buFont typeface="Arial" panose="020B0604020202020204" pitchFamily="34" charset="0"/>
              <a:buChar char="•"/>
            </a:pPr>
            <a:r>
              <a:rPr lang="en-US" sz="1800" dirty="0">
                <a:ea typeface="Tahoma" panose="020B0604030504040204" pitchFamily="34" charset="0"/>
                <a:cs typeface="Tahoma" panose="020B0604030504040204" pitchFamily="34" charset="0"/>
              </a:rPr>
              <a:t>Should have less possibilities of errors in recognizing a person.</a:t>
            </a:r>
          </a:p>
          <a:p>
            <a:pPr marL="285750" indent="-285750">
              <a:lnSpc>
                <a:spcPct val="150000"/>
              </a:lnSpc>
              <a:buFont typeface="Arial" panose="020B0604020202020204" pitchFamily="34" charset="0"/>
              <a:buChar char="•"/>
            </a:pPr>
            <a:r>
              <a:rPr lang="en-US" sz="1800" dirty="0">
                <a:ea typeface="Tahoma" panose="020B0604030504040204" pitchFamily="34" charset="0"/>
                <a:cs typeface="Tahoma" panose="020B0604030504040204" pitchFamily="34" charset="0"/>
              </a:rPr>
              <a:t>Should not require much man work.</a:t>
            </a:r>
          </a:p>
        </p:txBody>
      </p:sp>
    </p:spTree>
    <p:extLst>
      <p:ext uri="{BB962C8B-B14F-4D97-AF65-F5344CB8AC3E}">
        <p14:creationId xmlns:p14="http://schemas.microsoft.com/office/powerpoint/2010/main" val="83407873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FBE32E-E48A-4610-B0B9-78DEB32FC0D2}" type="datetime1">
              <a:rPr lang="en-US" smtClean="0"/>
              <a:pPr>
                <a:defRPr/>
              </a:pPr>
              <a:t>12/15/2020</a:t>
            </a:fld>
            <a:endParaRPr lang="en-US"/>
          </a:p>
        </p:txBody>
      </p:sp>
      <p:sp>
        <p:nvSpPr>
          <p:cNvPr id="3" name="Footer Placeholder 2"/>
          <p:cNvSpPr>
            <a:spLocks noGrp="1"/>
          </p:cNvSpPr>
          <p:nvPr>
            <p:ph type="ftr" sz="quarter" idx="11"/>
          </p:nvPr>
        </p:nvSpPr>
        <p:spPr/>
        <p:txBody>
          <a:bodyPr/>
          <a:lstStyle/>
          <a:p>
            <a:pPr>
              <a:defRPr/>
            </a:pPr>
            <a:r>
              <a:rPr lang="en-US"/>
              <a:t>Design Thinking_Review I</a:t>
            </a:r>
          </a:p>
        </p:txBody>
      </p:sp>
      <p:sp>
        <p:nvSpPr>
          <p:cNvPr id="4" name="Slide Number Placeholder 3"/>
          <p:cNvSpPr>
            <a:spLocks noGrp="1"/>
          </p:cNvSpPr>
          <p:nvPr>
            <p:ph type="sldNum" sz="quarter" idx="12"/>
          </p:nvPr>
        </p:nvSpPr>
        <p:spPr/>
        <p:txBody>
          <a:bodyPr/>
          <a:lstStyle/>
          <a:p>
            <a:pPr>
              <a:defRPr/>
            </a:pPr>
            <a:fld id="{5F0AB417-7872-49F4-BFFF-3514A80AD662}" type="slidenum">
              <a:rPr lang="en-US" altLang="en-US" smtClean="0"/>
              <a:pPr>
                <a:defRPr/>
              </a:pPr>
              <a:t>24</a:t>
            </a:fld>
            <a:endParaRPr lang="en-US" altLang="en-US"/>
          </a:p>
        </p:txBody>
      </p:sp>
      <p:sp>
        <p:nvSpPr>
          <p:cNvPr id="5" name="Date Placeholder 1"/>
          <p:cNvSpPr txBox="1">
            <a:spLocks/>
          </p:cNvSpPr>
          <p:nvPr/>
        </p:nvSpPr>
        <p:spPr>
          <a:xfrm>
            <a:off x="457200" y="6356350"/>
            <a:ext cx="2133600" cy="365125"/>
          </a:xfrm>
          <a:prstGeom prst="rect">
            <a:avLst/>
          </a:prstGeom>
        </p:spPr>
        <p:txBody>
          <a:bodyPr vert="horz" lIns="91440" tIns="45720" rIns="91440" bIns="45720" rtlCol="0" anchor="ctr"/>
          <a:lstStyle>
            <a:defPPr lvl="0">
              <a:defRPr lang="en-US"/>
            </a:defPPr>
            <a:lvl1pPr lvl="0" algn="l" rtl="0" eaLnBrk="0" fontAlgn="base" hangingPunct="0">
              <a:spcBef>
                <a:spcPct val="0"/>
              </a:spcBef>
              <a:spcAft>
                <a:spcPct val="0"/>
              </a:spcAft>
              <a:defRPr sz="1200" kern="1200">
                <a:solidFill>
                  <a:schemeClr val="tx1">
                    <a:tint val="75000"/>
                  </a:schemeClr>
                </a:solidFill>
                <a:latin typeface="Tahoma" panose="020B0604030504040204" pitchFamily="34" charset="0"/>
                <a:ea typeface="+mn-ea"/>
                <a:cs typeface="+mn-cs"/>
              </a:defRPr>
            </a:lvl1pPr>
            <a:lvl2pPr marL="457200" lvl="1"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lvl="2"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lvl="3"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lvl="4"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lvl="5"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lvl="6"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lvl="7"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lvl="8"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a:defRPr/>
            </a:pPr>
            <a:fld id="{45FBE32E-E48A-4610-B0B9-78DEB32FC0D2}" type="datetime1">
              <a:rPr lang="en-US" smtClean="0"/>
              <a:pPr>
                <a:defRPr/>
              </a:pPr>
              <a:t>12/15/2020</a:t>
            </a:fld>
            <a:endParaRPr lang="en-US"/>
          </a:p>
        </p:txBody>
      </p:sp>
      <p:sp>
        <p:nvSpPr>
          <p:cNvPr id="6"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lvl="0">
              <a:defRPr lang="en-US"/>
            </a:defPPr>
            <a:lvl1pPr lvl="0" algn="ctr" rtl="0" eaLnBrk="0" fontAlgn="base" hangingPunct="0">
              <a:spcBef>
                <a:spcPct val="0"/>
              </a:spcBef>
              <a:spcAft>
                <a:spcPct val="0"/>
              </a:spcAft>
              <a:defRPr sz="1200" kern="1200">
                <a:solidFill>
                  <a:schemeClr val="tx1">
                    <a:tint val="75000"/>
                  </a:schemeClr>
                </a:solidFill>
                <a:latin typeface="Tahoma" panose="020B0604030504040204" pitchFamily="34" charset="0"/>
                <a:ea typeface="+mn-ea"/>
                <a:cs typeface="+mn-cs"/>
              </a:defRPr>
            </a:lvl1pPr>
            <a:lvl2pPr marL="457200" lvl="1"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lvl="2"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lvl="3"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lvl="4"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lvl="5"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lvl="6"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lvl="7"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lvl="8"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a:defRPr/>
            </a:pPr>
            <a:r>
              <a:rPr lang="en-US"/>
              <a:t>Design Thinking_Review I</a:t>
            </a:r>
          </a:p>
        </p:txBody>
      </p:sp>
      <p:sp>
        <p:nvSpPr>
          <p:cNvPr id="7" name="Slide Number Placeholder 3"/>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defPPr lvl="0">
              <a:defRPr lang="en-US"/>
            </a:defPPr>
            <a:lvl1pPr lvl="0" algn="r" rtl="0" eaLnBrk="0" fontAlgn="base" hangingPunct="0">
              <a:spcBef>
                <a:spcPct val="0"/>
              </a:spcBef>
              <a:spcAft>
                <a:spcPct val="0"/>
              </a:spcAft>
              <a:defRPr sz="1200" kern="1200">
                <a:solidFill>
                  <a:srgbClr val="898989"/>
                </a:solidFill>
                <a:latin typeface="Tahoma" panose="020B0604030504040204" pitchFamily="34" charset="0"/>
                <a:ea typeface="+mn-ea"/>
                <a:cs typeface="Arial" panose="020B0604020202020204" pitchFamily="34" charset="0"/>
              </a:defRPr>
            </a:lvl1pPr>
            <a:lvl2pPr marL="457200" lvl="1"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lvl="2"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lvl="3"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lvl="4"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lvl="5"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lvl="6"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lvl="7"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lvl="8"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a:lstStyle>
          <a:p>
            <a:pPr>
              <a:defRPr/>
            </a:pPr>
            <a:fld id="{5F0AB417-7872-49F4-BFFF-3514A80AD662}" type="slidenum">
              <a:rPr lang="en-US" altLang="en-US" smtClean="0"/>
              <a:pPr>
                <a:defRPr/>
              </a:pPr>
              <a:t>24</a:t>
            </a:fld>
            <a:endParaRPr lang="en-US" altLang="en-US"/>
          </a:p>
        </p:txBody>
      </p:sp>
      <p:sp>
        <p:nvSpPr>
          <p:cNvPr id="8"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7894"/>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Create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stakeholder profiles</a:t>
            </a:r>
          </a:p>
        </p:txBody>
      </p:sp>
      <p:sp>
        <p:nvSpPr>
          <p:cNvPr id="9" name="Rectangle 8"/>
          <p:cNvSpPr/>
          <p:nvPr/>
        </p:nvSpPr>
        <p:spPr>
          <a:xfrm>
            <a:off x="457200" y="1152053"/>
            <a:ext cx="8221663" cy="2346283"/>
          </a:xfrm>
          <a:prstGeom prst="rect">
            <a:avLst/>
          </a:prstGeom>
        </p:spPr>
        <p:txBody>
          <a:bodyPr wrap="square">
            <a:spAutoFit/>
          </a:bodyPr>
          <a:lstStyle/>
          <a:p>
            <a:pPr marL="84455" lvl="0">
              <a:lnSpc>
                <a:spcPct val="117894"/>
              </a:lnSpc>
              <a:spcBef>
                <a:spcPts val="0"/>
              </a:spcBef>
              <a:spcAft>
                <a:spcPts val="0"/>
              </a:spcAft>
              <a:buSzPts val="1900"/>
            </a:pPr>
            <a:r>
              <a:rPr lang="en-IN" dirty="0">
                <a:solidFill>
                  <a:srgbClr val="FF0000"/>
                </a:solidFill>
                <a:ea typeface="Tahoma" panose="020B0604030504040204" pitchFamily="34" charset="0"/>
                <a:cs typeface="Tahoma" panose="020B0604030504040204" pitchFamily="34" charset="0"/>
                <a:sym typeface="Times New Roman"/>
              </a:rPr>
              <a:t>3. Stakeholder Analysis: </a:t>
            </a:r>
          </a:p>
          <a:p>
            <a:pPr marL="84455" lvl="0">
              <a:lnSpc>
                <a:spcPct val="117894"/>
              </a:lnSpc>
              <a:spcBef>
                <a:spcPts val="0"/>
              </a:spcBef>
              <a:spcAft>
                <a:spcPts val="0"/>
              </a:spcAft>
              <a:buSzPts val="1900"/>
            </a:pPr>
            <a:endParaRPr lang="en-IN" dirty="0">
              <a:solidFill>
                <a:srgbClr val="FF0000"/>
              </a:solidFill>
              <a:ea typeface="Tahoma" panose="020B0604030504040204" pitchFamily="34" charset="0"/>
              <a:cs typeface="Tahoma" panose="020B0604030504040204" pitchFamily="34" charset="0"/>
              <a:sym typeface="Times New Roman"/>
            </a:endParaRPr>
          </a:p>
          <a:p>
            <a:pPr marL="84455" lvl="0">
              <a:lnSpc>
                <a:spcPct val="117894"/>
              </a:lnSpc>
              <a:spcBef>
                <a:spcPts val="0"/>
              </a:spcBef>
              <a:spcAft>
                <a:spcPts val="0"/>
              </a:spcAft>
              <a:buSzPts val="1900"/>
            </a:pPr>
            <a:r>
              <a:rPr lang="en-US" dirty="0">
                <a:ea typeface="Tahoma" panose="020B0604030504040204" pitchFamily="34" charset="0"/>
                <a:cs typeface="Tahoma" panose="020B0604030504040204" pitchFamily="34" charset="0"/>
                <a:sym typeface="Times New Roman"/>
              </a:rPr>
              <a:t>	</a:t>
            </a:r>
          </a:p>
          <a:p>
            <a:pPr marL="84455" lvl="0">
              <a:lnSpc>
                <a:spcPct val="117894"/>
              </a:lnSpc>
              <a:spcBef>
                <a:spcPts val="0"/>
              </a:spcBef>
              <a:spcAft>
                <a:spcPts val="0"/>
              </a:spcAft>
              <a:buSzPts val="1900"/>
            </a:pPr>
            <a:endParaRPr lang="en-US" dirty="0">
              <a:ea typeface="Tahoma" panose="020B0604030504040204" pitchFamily="34" charset="0"/>
              <a:cs typeface="Tahoma" panose="020B0604030504040204" pitchFamily="34" charset="0"/>
              <a:sym typeface="Times New Roman"/>
            </a:endParaRPr>
          </a:p>
          <a:p>
            <a:pPr marL="84455" lvl="0">
              <a:lnSpc>
                <a:spcPct val="117894"/>
              </a:lnSpc>
              <a:spcBef>
                <a:spcPts val="0"/>
              </a:spcBef>
              <a:spcAft>
                <a:spcPts val="0"/>
              </a:spcAft>
              <a:buSzPts val="1900"/>
            </a:pPr>
            <a:endParaRPr lang="en-US" dirty="0">
              <a:ea typeface="Tahoma" panose="020B0604030504040204" pitchFamily="34" charset="0"/>
              <a:cs typeface="Tahoma" panose="020B0604030504040204" pitchFamily="34" charset="0"/>
              <a:sym typeface="Times New Roman"/>
            </a:endParaRPr>
          </a:p>
          <a:p>
            <a:pPr marL="84455" lvl="0">
              <a:lnSpc>
                <a:spcPct val="117894"/>
              </a:lnSpc>
              <a:spcBef>
                <a:spcPts val="0"/>
              </a:spcBef>
              <a:spcAft>
                <a:spcPts val="0"/>
              </a:spcAft>
              <a:buSzPts val="1900"/>
            </a:pPr>
            <a:r>
              <a:rPr lang="en-US" dirty="0">
                <a:ea typeface="Tahoma" panose="020B0604030504040204" pitchFamily="34" charset="0"/>
                <a:cs typeface="Tahoma" panose="020B0604030504040204" pitchFamily="34" charset="0"/>
                <a:sym typeface="Times New Roman"/>
              </a:rPr>
              <a:t>People need a safe environment and to achieve that, they need a system which is flexible to use and can easily find the defaulters</a:t>
            </a:r>
            <a:endParaRPr lang="en-IN" dirty="0">
              <a:ea typeface="Tahoma" panose="020B0604030504040204" pitchFamily="34" charset="0"/>
              <a:cs typeface="Tahoma" panose="020B0604030504040204" pitchFamily="34" charset="0"/>
              <a:sym typeface="Times New Roman"/>
            </a:endParaRPr>
          </a:p>
        </p:txBody>
      </p:sp>
    </p:spTree>
    <p:extLst>
      <p:ext uri="{BB962C8B-B14F-4D97-AF65-F5344CB8AC3E}">
        <p14:creationId xmlns:p14="http://schemas.microsoft.com/office/powerpoint/2010/main" val="33484612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25</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Develop a task analysis and define how users will interact with project</a:t>
            </a:r>
            <a:endParaRPr lang="en-US" altLang="en-US" sz="3600" b="1" dirty="0">
              <a:latin typeface="Times New Roman" panose="02020603050405020304" pitchFamily="18" charset="0"/>
              <a:cs typeface="Times New Roman" panose="02020603050405020304" pitchFamily="18" charset="0"/>
            </a:endParaRP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609600" y="865477"/>
            <a:ext cx="7772400" cy="118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27990" marR="367030" lvl="0" indent="-342900">
              <a:lnSpc>
                <a:spcPct val="100899"/>
              </a:lnSpc>
              <a:spcBef>
                <a:spcPts val="0"/>
              </a:spcBef>
              <a:spcAft>
                <a:spcPts val="0"/>
              </a:spcAft>
              <a:buSzPts val="1900"/>
              <a:buFont typeface="+mj-lt"/>
              <a:buAutoNum type="arabicPeriod"/>
            </a:pPr>
            <a:endPar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a:p>
            <a:pPr marL="427990" marR="367030" lvl="0" indent="-342900">
              <a:lnSpc>
                <a:spcPct val="100899"/>
              </a:lnSpc>
              <a:spcBef>
                <a:spcPts val="0"/>
              </a:spcBef>
              <a:spcAft>
                <a:spcPts val="0"/>
              </a:spcAft>
              <a:buSzPts val="1900"/>
              <a:buFont typeface="+mj-lt"/>
              <a:buAutoNum type="arabicPeriod"/>
            </a:pPr>
            <a:endPar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a:p>
            <a:pPr marL="427990" marR="367030" lvl="0" indent="-342900">
              <a:lnSpc>
                <a:spcPct val="100899"/>
              </a:lnSpc>
              <a:spcBef>
                <a:spcPts val="0"/>
              </a:spcBef>
              <a:spcAft>
                <a:spcPts val="0"/>
              </a:spcAft>
              <a:buSzPts val="1900"/>
              <a:buFont typeface="+mj-lt"/>
              <a:buAutoNum type="arabicPeriod"/>
            </a:pPr>
            <a:endPar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a:p>
            <a:pPr marL="427990" marR="367030" lvl="0" indent="-342900">
              <a:lnSpc>
                <a:spcPct val="100899"/>
              </a:lnSpc>
              <a:spcBef>
                <a:spcPts val="0"/>
              </a:spcBef>
              <a:spcAft>
                <a:spcPts val="0"/>
              </a:spcAft>
              <a:buSzPts val="1900"/>
              <a:buFont typeface="+mj-lt"/>
              <a:buAutoNum type="arabicPeriod"/>
            </a:pPr>
            <a:endParaRPr lang="en-IN" sz="18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6" name="Picture 5" descr="A close up of a screen of a cell phone&#10;&#10;Description automatically generated">
            <a:extLst>
              <a:ext uri="{FF2B5EF4-FFF2-40B4-BE49-F238E27FC236}">
                <a16:creationId xmlns:a16="http://schemas.microsoft.com/office/drawing/2014/main" id="{3E79CA81-249B-46C3-AD2B-099A5E70AEF2}"/>
              </a:ext>
            </a:extLst>
          </p:cNvPr>
          <p:cNvPicPr>
            <a:picLocks noChangeAspect="1"/>
          </p:cNvPicPr>
          <p:nvPr/>
        </p:nvPicPr>
        <p:blipFill>
          <a:blip r:embed="rId2"/>
          <a:stretch>
            <a:fillRect/>
          </a:stretch>
        </p:blipFill>
        <p:spPr>
          <a:xfrm>
            <a:off x="609600" y="1098107"/>
            <a:ext cx="2414712" cy="5231876"/>
          </a:xfrm>
          <a:prstGeom prst="rect">
            <a:avLst/>
          </a:prstGeom>
        </p:spPr>
      </p:pic>
      <p:pic>
        <p:nvPicPr>
          <p:cNvPr id="10" name="Picture 9" descr="Graphical user interface, application, table, Excel&#10;&#10;Description automatically generated">
            <a:extLst>
              <a:ext uri="{FF2B5EF4-FFF2-40B4-BE49-F238E27FC236}">
                <a16:creationId xmlns:a16="http://schemas.microsoft.com/office/drawing/2014/main" id="{77CA06EE-8C48-4B22-8694-422B4960CD11}"/>
              </a:ext>
            </a:extLst>
          </p:cNvPr>
          <p:cNvPicPr>
            <a:picLocks noChangeAspect="1"/>
          </p:cNvPicPr>
          <p:nvPr/>
        </p:nvPicPr>
        <p:blipFill>
          <a:blip r:embed="rId3"/>
          <a:stretch>
            <a:fillRect/>
          </a:stretch>
        </p:blipFill>
        <p:spPr>
          <a:xfrm>
            <a:off x="3083914" y="2065806"/>
            <a:ext cx="5871771" cy="3177484"/>
          </a:xfrm>
          <a:prstGeom prst="rect">
            <a:avLst/>
          </a:prstGeom>
        </p:spPr>
      </p:pic>
    </p:spTree>
    <p:extLst>
      <p:ext uri="{BB962C8B-B14F-4D97-AF65-F5344CB8AC3E}">
        <p14:creationId xmlns:p14="http://schemas.microsoft.com/office/powerpoint/2010/main" val="373976582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26</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13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5789"/>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Compare to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benchmark products (prior art)</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834231" y="1183118"/>
            <a:ext cx="7772400" cy="38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indent="0" algn="ctr">
              <a:lnSpc>
                <a:spcPct val="117894"/>
              </a:lnSpc>
              <a:spcBef>
                <a:spcPts val="0"/>
              </a:spcBef>
              <a:spcAft>
                <a:spcPts val="0"/>
              </a:spcAft>
              <a:buSzPts val="1900"/>
              <a:buNone/>
            </a:pPr>
            <a:r>
              <a:rPr lang="en-IN" sz="1800" b="1" dirty="0">
                <a:latin typeface="Tahoma" panose="020B0604030504040204" pitchFamily="34" charset="0"/>
                <a:ea typeface="Tahoma" panose="020B0604030504040204" pitchFamily="34" charset="0"/>
                <a:cs typeface="Tahoma" panose="020B0604030504040204" pitchFamily="34" charset="0"/>
                <a:sym typeface="Times New Roman"/>
              </a:rPr>
              <a:t>Aerialtronics Mask Detector Software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628" y="1689825"/>
            <a:ext cx="6628744" cy="3256140"/>
          </a:xfrm>
          <a:prstGeom prst="rect">
            <a:avLst/>
          </a:prstGeom>
        </p:spPr>
      </p:pic>
      <p:sp>
        <p:nvSpPr>
          <p:cNvPr id="6" name="Rectangle 5"/>
          <p:cNvSpPr/>
          <p:nvPr/>
        </p:nvSpPr>
        <p:spPr>
          <a:xfrm>
            <a:off x="2807792" y="5241284"/>
            <a:ext cx="3508461" cy="1072986"/>
          </a:xfrm>
          <a:prstGeom prst="rect">
            <a:avLst/>
          </a:prstGeom>
        </p:spPr>
        <p:txBody>
          <a:bodyPr wrap="none">
            <a:spAutoFit/>
          </a:bodyPr>
          <a:lstStyle/>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Very Expensive to implement</a:t>
            </a:r>
          </a:p>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No Face Recognition feature</a:t>
            </a:r>
          </a:p>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No Notification Feature</a:t>
            </a:r>
          </a:p>
        </p:txBody>
      </p:sp>
    </p:spTree>
    <p:extLst>
      <p:ext uri="{BB962C8B-B14F-4D97-AF65-F5344CB8AC3E}">
        <p14:creationId xmlns:p14="http://schemas.microsoft.com/office/powerpoint/2010/main" val="57597367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27</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13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a:lnSpc>
                <a:spcPct val="115789"/>
              </a:lnSpc>
              <a:spcBef>
                <a:spcPts val="0"/>
              </a:spcBef>
              <a:spcAft>
                <a:spcPts val="0"/>
              </a:spcAft>
              <a:buSzPts val="1900"/>
              <a:buNone/>
            </a:pPr>
            <a:r>
              <a:rPr lang="en-IN" sz="3600" dirty="0">
                <a:latin typeface="Tahoma" panose="020B0604030504040204" pitchFamily="34" charset="0"/>
                <a:ea typeface="Tahoma" panose="020B0604030504040204" pitchFamily="34" charset="0"/>
                <a:cs typeface="Tahoma" panose="020B0604030504040204" pitchFamily="34" charset="0"/>
                <a:sym typeface="Times New Roman"/>
              </a:rPr>
              <a:t>Compare to </a:t>
            </a:r>
            <a:r>
              <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rPr>
              <a:t>benchmark products (prior art)</a:t>
            </a: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834231" y="1183118"/>
            <a:ext cx="7772400" cy="38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4455" lvl="0" indent="0" algn="ctr">
              <a:lnSpc>
                <a:spcPct val="117894"/>
              </a:lnSpc>
              <a:spcBef>
                <a:spcPts val="0"/>
              </a:spcBef>
              <a:spcAft>
                <a:spcPts val="0"/>
              </a:spcAft>
              <a:buSzPts val="1900"/>
              <a:buNone/>
            </a:pPr>
            <a:r>
              <a:rPr lang="en-IN" sz="1800" b="1" dirty="0">
                <a:latin typeface="Tahoma" panose="020B0604030504040204" pitchFamily="34" charset="0"/>
                <a:ea typeface="Tahoma" panose="020B0604030504040204" pitchFamily="34" charset="0"/>
                <a:cs typeface="Tahoma" panose="020B0604030504040204" pitchFamily="34" charset="0"/>
                <a:sym typeface="Times New Roman"/>
              </a:rPr>
              <a:t>Our Face Mask Detection</a:t>
            </a:r>
          </a:p>
        </p:txBody>
      </p:sp>
      <p:sp>
        <p:nvSpPr>
          <p:cNvPr id="6" name="Rectangle 5"/>
          <p:cNvSpPr/>
          <p:nvPr/>
        </p:nvSpPr>
        <p:spPr>
          <a:xfrm>
            <a:off x="2807792" y="5241284"/>
            <a:ext cx="4587603" cy="1072986"/>
          </a:xfrm>
          <a:prstGeom prst="rect">
            <a:avLst/>
          </a:prstGeom>
        </p:spPr>
        <p:txBody>
          <a:bodyPr wrap="none">
            <a:spAutoFit/>
          </a:bodyPr>
          <a:lstStyle/>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Very Accurate and Easy implementation</a:t>
            </a:r>
          </a:p>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Face Recognition feature</a:t>
            </a:r>
          </a:p>
          <a:p>
            <a:pPr marL="370205" lvl="0" indent="-285750">
              <a:lnSpc>
                <a:spcPct val="117894"/>
              </a:lnSpc>
              <a:spcBef>
                <a:spcPts val="0"/>
              </a:spcBef>
              <a:spcAft>
                <a:spcPts val="0"/>
              </a:spcAft>
              <a:buSzPts val="1900"/>
              <a:buFont typeface="Arial" panose="020B0604020202020204" pitchFamily="34" charset="0"/>
              <a:buChar char="•"/>
            </a:pPr>
            <a:r>
              <a:rPr lang="en-IN" dirty="0">
                <a:ea typeface="Tahoma" panose="020B0604030504040204" pitchFamily="34" charset="0"/>
                <a:cs typeface="Tahoma" panose="020B0604030504040204" pitchFamily="34" charset="0"/>
                <a:sym typeface="Times New Roman"/>
              </a:rPr>
              <a:t>Notification Feature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22" y="1643338"/>
            <a:ext cx="4287078" cy="313584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431" y="1643338"/>
            <a:ext cx="4287077" cy="3135849"/>
          </a:xfrm>
          <a:prstGeom prst="rect">
            <a:avLst/>
          </a:prstGeom>
        </p:spPr>
      </p:pic>
    </p:spTree>
    <p:extLst>
      <p:ext uri="{BB962C8B-B14F-4D97-AF65-F5344CB8AC3E}">
        <p14:creationId xmlns:p14="http://schemas.microsoft.com/office/powerpoint/2010/main" val="334755529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US" sz="3600" i="1" dirty="0"/>
              <a:t>Functional Decomposition</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6" name="Picture 5" descr="A picture containing text&#10;&#10;Description automatically generated">
            <a:extLst>
              <a:ext uri="{FF2B5EF4-FFF2-40B4-BE49-F238E27FC236}">
                <a16:creationId xmlns:a16="http://schemas.microsoft.com/office/drawing/2014/main" id="{3606F8F2-3218-43CE-BEAB-C5B8537FEDF7}"/>
              </a:ext>
            </a:extLst>
          </p:cNvPr>
          <p:cNvPicPr>
            <a:picLocks noChangeAspect="1"/>
          </p:cNvPicPr>
          <p:nvPr/>
        </p:nvPicPr>
        <p:blipFill>
          <a:blip r:embed="rId3"/>
          <a:stretch>
            <a:fillRect/>
          </a:stretch>
        </p:blipFill>
        <p:spPr>
          <a:xfrm>
            <a:off x="403864" y="1296214"/>
            <a:ext cx="8550112" cy="4265572"/>
          </a:xfrm>
          <a:prstGeom prst="rect">
            <a:avLst/>
          </a:prstGeom>
        </p:spPr>
      </p:pic>
    </p:spTree>
    <p:extLst>
      <p:ext uri="{BB962C8B-B14F-4D97-AF65-F5344CB8AC3E}">
        <p14:creationId xmlns:p14="http://schemas.microsoft.com/office/powerpoint/2010/main" val="28539836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29</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US" sz="3600" i="1" dirty="0">
                <a:sym typeface="Times New Roman"/>
              </a:rPr>
              <a:t>Brainstorming</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5" name="TextBox 4">
            <a:extLst>
              <a:ext uri="{FF2B5EF4-FFF2-40B4-BE49-F238E27FC236}">
                <a16:creationId xmlns:a16="http://schemas.microsoft.com/office/drawing/2014/main" id="{820B3844-F116-4EDD-AD28-FCCDE7AF2304}"/>
              </a:ext>
            </a:extLst>
          </p:cNvPr>
          <p:cNvSpPr txBox="1"/>
          <p:nvPr/>
        </p:nvSpPr>
        <p:spPr>
          <a:xfrm>
            <a:off x="457200" y="1572808"/>
            <a:ext cx="7281745"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Tahoma"/>
                <a:ea typeface="Tahoma"/>
                <a:cs typeface="Arial"/>
              </a:rPr>
              <a:t>BRAINSTORMING IDEAS:</a:t>
            </a:r>
          </a:p>
          <a:p>
            <a:pPr marL="285750" indent="-285750">
              <a:lnSpc>
                <a:spcPct val="150000"/>
              </a:lnSpc>
              <a:buFont typeface="Arial" panose="020B0604020202020204" pitchFamily="34" charset="0"/>
              <a:buChar char="•"/>
            </a:pPr>
            <a:r>
              <a:rPr lang="en-US" sz="1800" dirty="0"/>
              <a:t>Unique booths for checking</a:t>
            </a:r>
          </a:p>
          <a:p>
            <a:pPr marL="285750" indent="-285750">
              <a:lnSpc>
                <a:spcPct val="150000"/>
              </a:lnSpc>
              <a:buFont typeface="Arial" panose="020B0604020202020204" pitchFamily="34" charset="0"/>
              <a:buChar char="•"/>
            </a:pPr>
            <a:r>
              <a:rPr lang="en-US" sz="1800" dirty="0"/>
              <a:t>Facial recognition using cctv cameras</a:t>
            </a:r>
          </a:p>
          <a:p>
            <a:pPr marL="285750" indent="-285750">
              <a:lnSpc>
                <a:spcPct val="150000"/>
              </a:lnSpc>
              <a:buFont typeface="Arial" panose="020B0604020202020204" pitchFamily="34" charset="0"/>
              <a:buChar char="•"/>
            </a:pPr>
            <a:r>
              <a:rPr lang="en-US" sz="1800" dirty="0"/>
              <a:t>Facial recognition and alert system using cctv cameras</a:t>
            </a:r>
          </a:p>
          <a:p>
            <a:endParaRPr lang="en-US" sz="1800" dirty="0"/>
          </a:p>
        </p:txBody>
      </p:sp>
      <p:pic>
        <p:nvPicPr>
          <p:cNvPr id="6" name="Picture 5" descr="Graphical user interface, application, Teams&#10;&#10;Description automatically generated">
            <a:extLst>
              <a:ext uri="{FF2B5EF4-FFF2-40B4-BE49-F238E27FC236}">
                <a16:creationId xmlns:a16="http://schemas.microsoft.com/office/drawing/2014/main" id="{5FE4EA17-CD10-4C6F-860B-6F48DA3D4E7B}"/>
              </a:ext>
            </a:extLst>
          </p:cNvPr>
          <p:cNvPicPr>
            <a:picLocks noChangeAspect="1"/>
          </p:cNvPicPr>
          <p:nvPr/>
        </p:nvPicPr>
        <p:blipFill>
          <a:blip r:embed="rId2"/>
          <a:stretch>
            <a:fillRect/>
          </a:stretch>
        </p:blipFill>
        <p:spPr>
          <a:xfrm>
            <a:off x="2001142" y="3220589"/>
            <a:ext cx="5438577" cy="2931733"/>
          </a:xfrm>
          <a:prstGeom prst="rect">
            <a:avLst/>
          </a:prstGeom>
        </p:spPr>
      </p:pic>
    </p:spTree>
    <p:extLst>
      <p:ext uri="{BB962C8B-B14F-4D97-AF65-F5344CB8AC3E}">
        <p14:creationId xmlns:p14="http://schemas.microsoft.com/office/powerpoint/2010/main" val="18559858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E395C-BEDA-4428-8F38-006EDABDDAEE}"/>
              </a:ext>
            </a:extLst>
          </p:cNvPr>
          <p:cNvSpPr>
            <a:spLocks noGrp="1"/>
          </p:cNvSpPr>
          <p:nvPr>
            <p:ph type="dt" sz="quarter" idx="10"/>
          </p:nvPr>
        </p:nvSpPr>
        <p:spPr/>
        <p:txBody>
          <a:bodyPr/>
          <a:lstStyle/>
          <a:p>
            <a:pPr>
              <a:defRPr/>
            </a:pPr>
            <a:fld id="{574A300A-24DD-4C11-8787-D6B6A58C4FA0}" type="datetime1">
              <a:rPr lang="en-US"/>
              <a:pPr>
                <a:defRPr/>
              </a:pPr>
              <a:t>12/15/2020</a:t>
            </a:fld>
            <a:endParaRPr lang="en-US" dirty="0"/>
          </a:p>
        </p:txBody>
      </p:sp>
      <p:sp>
        <p:nvSpPr>
          <p:cNvPr id="3" name="Footer Placeholder 2">
            <a:extLst>
              <a:ext uri="{FF2B5EF4-FFF2-40B4-BE49-F238E27FC236}">
                <a16:creationId xmlns:a16="http://schemas.microsoft.com/office/drawing/2014/main" id="{6687B24B-8CCB-435C-8454-CED6EB11F7AF}"/>
              </a:ext>
            </a:extLst>
          </p:cNvPr>
          <p:cNvSpPr>
            <a:spLocks noGrp="1"/>
          </p:cNvSpPr>
          <p:nvPr>
            <p:ph type="ftr" sz="quarter" idx="11"/>
          </p:nvPr>
        </p:nvSpPr>
        <p:spPr/>
        <p:txBody>
          <a:bodyPr/>
          <a:lstStyle/>
          <a:p>
            <a:pPr>
              <a:defRPr/>
            </a:pPr>
            <a:r>
              <a:rPr lang="en-US"/>
              <a:t>Design Thinking_Review I</a:t>
            </a:r>
          </a:p>
        </p:txBody>
      </p:sp>
      <p:sp>
        <p:nvSpPr>
          <p:cNvPr id="9220" name="Rectangle 3">
            <a:extLst>
              <a:ext uri="{FF2B5EF4-FFF2-40B4-BE49-F238E27FC236}">
                <a16:creationId xmlns:a16="http://schemas.microsoft.com/office/drawing/2014/main" id="{134C651F-749A-4B12-9DF8-585ECDBAE4AD}"/>
              </a:ext>
            </a:extLst>
          </p:cNvPr>
          <p:cNvSpPr>
            <a:spLocks noChangeArrowheads="1"/>
          </p:cNvSpPr>
          <p:nvPr/>
        </p:nvSpPr>
        <p:spPr bwMode="auto">
          <a:xfrm>
            <a:off x="466725" y="-76200"/>
            <a:ext cx="8220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dirty="0">
                <a:latin typeface="Times New Roman" panose="02020603050405020304" pitchFamily="18" charset="0"/>
                <a:cs typeface="Times New Roman" panose="02020603050405020304" pitchFamily="18" charset="0"/>
              </a:rPr>
              <a:t>OVERVIEW</a:t>
            </a:r>
            <a:endParaRPr lang="en-US" altLang="en-US" sz="3600" b="1" dirty="0">
              <a:latin typeface="Tahoma" panose="020B0604030504040204" pitchFamily="34" charset="0"/>
            </a:endParaRPr>
          </a:p>
        </p:txBody>
      </p:sp>
      <p:sp>
        <p:nvSpPr>
          <p:cNvPr id="8197" name="Content Placeholder 4">
            <a:extLst>
              <a:ext uri="{FF2B5EF4-FFF2-40B4-BE49-F238E27FC236}">
                <a16:creationId xmlns:a16="http://schemas.microsoft.com/office/drawing/2014/main" id="{2251FF49-6E5D-4401-8AE7-9FB0308E4491}"/>
              </a:ext>
            </a:extLst>
          </p:cNvPr>
          <p:cNvSpPr txBox="1">
            <a:spLocks/>
          </p:cNvSpPr>
          <p:nvPr/>
        </p:nvSpPr>
        <p:spPr bwMode="auto">
          <a:xfrm>
            <a:off x="927652" y="803275"/>
            <a:ext cx="8063948" cy="5445125"/>
          </a:xfrm>
          <a:prstGeom prst="rect">
            <a:avLst/>
          </a:prstGeom>
          <a:noFill/>
          <a:ln>
            <a:noFill/>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gn="just">
              <a:buFont typeface="+mj-lt"/>
              <a:buAutoNum type="arabicPeriod"/>
              <a:defRPr/>
            </a:pPr>
            <a:r>
              <a:rPr lang="en-US" sz="2600" dirty="0">
                <a:latin typeface="+mn-lt"/>
                <a:cs typeface="Times New Roman" panose="02020603050405020304" pitchFamily="18" charset="0"/>
              </a:rPr>
              <a:t>Introduction</a:t>
            </a:r>
          </a:p>
          <a:p>
            <a:pPr marL="457200" indent="-457200" algn="just">
              <a:buFont typeface="+mj-lt"/>
              <a:buAutoNum type="arabicPeriod"/>
              <a:defRPr/>
            </a:pPr>
            <a:r>
              <a:rPr lang="en-US" sz="2600" dirty="0">
                <a:latin typeface="+mn-lt"/>
                <a:cs typeface="Times New Roman" panose="02020603050405020304" pitchFamily="18" charset="0"/>
              </a:rPr>
              <a:t>Societal Need/Need Assessment</a:t>
            </a:r>
          </a:p>
          <a:p>
            <a:pPr marL="457200" indent="-457200" algn="just">
              <a:buFont typeface="+mj-lt"/>
              <a:buAutoNum type="arabicPeriod"/>
              <a:defRPr/>
            </a:pPr>
            <a:r>
              <a:rPr lang="en-US" sz="2600" dirty="0">
                <a:latin typeface="+mn-lt"/>
                <a:cs typeface="Times New Roman" panose="02020603050405020304" pitchFamily="18" charset="0"/>
              </a:rPr>
              <a:t>Motivation/Purpose of the work and To whom</a:t>
            </a:r>
          </a:p>
          <a:p>
            <a:pPr marL="457200" indent="-457200" algn="just">
              <a:buFont typeface="+mj-lt"/>
              <a:buAutoNum type="arabicPeriod"/>
              <a:defRPr/>
            </a:pPr>
            <a:r>
              <a:rPr lang="en-US" sz="2600" dirty="0">
                <a:solidFill>
                  <a:srgbClr val="000000"/>
                </a:solidFill>
                <a:latin typeface="+mn-lt"/>
                <a:cs typeface="Times New Roman" panose="02020603050405020304" pitchFamily="18" charset="0"/>
              </a:rPr>
              <a:t>Existing/Current status</a:t>
            </a:r>
          </a:p>
          <a:p>
            <a:pPr lvl="1" algn="just">
              <a:buFont typeface="Arial" panose="020B0604020202020204" pitchFamily="34" charset="0"/>
              <a:buChar char="•"/>
              <a:defRPr/>
            </a:pPr>
            <a:r>
              <a:rPr lang="en-US" sz="2500" dirty="0">
                <a:solidFill>
                  <a:srgbClr val="000000"/>
                </a:solidFill>
                <a:latin typeface="+mn-lt"/>
                <a:cs typeface="Times New Roman" panose="02020603050405020304" pitchFamily="18" charset="0"/>
              </a:rPr>
              <a:t>Patents</a:t>
            </a:r>
          </a:p>
          <a:p>
            <a:pPr lvl="1" algn="just">
              <a:buFont typeface="Arial" panose="020B0604020202020204" pitchFamily="34" charset="0"/>
              <a:buChar char="•"/>
              <a:defRPr/>
            </a:pPr>
            <a:r>
              <a:rPr lang="en-US" sz="2500" dirty="0">
                <a:solidFill>
                  <a:srgbClr val="000000"/>
                </a:solidFill>
                <a:latin typeface="+mn-lt"/>
                <a:cs typeface="Times New Roman" panose="02020603050405020304" pitchFamily="18" charset="0"/>
              </a:rPr>
              <a:t>Publications (Reputed Journals/Conferences)</a:t>
            </a:r>
          </a:p>
          <a:p>
            <a:pPr lvl="1" algn="just">
              <a:buFont typeface="Arial" panose="020B0604020202020204" pitchFamily="34" charset="0"/>
              <a:buChar char="•"/>
              <a:defRPr/>
            </a:pPr>
            <a:r>
              <a:rPr lang="en-US" sz="2500" dirty="0">
                <a:solidFill>
                  <a:srgbClr val="000000"/>
                </a:solidFill>
                <a:latin typeface="+mn-lt"/>
                <a:cs typeface="Times New Roman" panose="02020603050405020304" pitchFamily="18" charset="0"/>
              </a:rPr>
              <a:t>Voice of customer</a:t>
            </a:r>
          </a:p>
          <a:p>
            <a:pPr lvl="1" algn="just">
              <a:buFont typeface="Arial" panose="020B0604020202020204" pitchFamily="34" charset="0"/>
              <a:buChar char="•"/>
              <a:defRPr/>
            </a:pPr>
            <a:r>
              <a:rPr lang="en-US" sz="2500" dirty="0">
                <a:solidFill>
                  <a:srgbClr val="000000"/>
                </a:solidFill>
                <a:latin typeface="+mn-lt"/>
                <a:cs typeface="Times New Roman" panose="02020603050405020304" pitchFamily="18" charset="0"/>
              </a:rPr>
              <a:t>Existing market products</a:t>
            </a:r>
          </a:p>
          <a:p>
            <a:pPr marL="457200" indent="-457200" algn="just">
              <a:buFont typeface="+mj-lt"/>
              <a:buAutoNum type="arabicPeriod"/>
              <a:defRPr/>
            </a:pPr>
            <a:r>
              <a:rPr lang="en-US" sz="2600" dirty="0">
                <a:latin typeface="+mn-lt"/>
                <a:cs typeface="Times New Roman" panose="02020603050405020304" pitchFamily="18" charset="0"/>
              </a:rPr>
              <a:t>Problem Formulation</a:t>
            </a:r>
          </a:p>
          <a:p>
            <a:pPr marL="457200" indent="-457200" algn="just">
              <a:buFont typeface="+mj-lt"/>
              <a:buAutoNum type="arabicPeriod"/>
              <a:defRPr/>
            </a:pPr>
            <a:r>
              <a:rPr lang="en-US" sz="2600" dirty="0">
                <a:solidFill>
                  <a:srgbClr val="000000"/>
                </a:solidFill>
                <a:latin typeface="+mn-lt"/>
                <a:cs typeface="Times New Roman" panose="02020603050405020304" pitchFamily="18" charset="0"/>
              </a:rPr>
              <a:t>Objectives</a:t>
            </a:r>
          </a:p>
          <a:p>
            <a:pPr marL="457200" indent="-457200" algn="just">
              <a:buFont typeface="+mj-lt"/>
              <a:buAutoNum type="arabicPeriod"/>
              <a:defRPr/>
            </a:pPr>
            <a:r>
              <a:rPr lang="en-US" sz="2600" dirty="0">
                <a:latin typeface="+mn-lt"/>
                <a:cs typeface="Times New Roman" panose="02020603050405020304" pitchFamily="18" charset="0"/>
              </a:rPr>
              <a:t>Scope and Constraints</a:t>
            </a:r>
          </a:p>
          <a:p>
            <a:pPr marL="457200" indent="-457200" algn="just">
              <a:buFont typeface="+mj-lt"/>
              <a:buAutoNum type="arabicPeriod"/>
              <a:defRPr/>
            </a:pPr>
            <a:r>
              <a:rPr lang="en-US" sz="2600" dirty="0">
                <a:latin typeface="+mn-lt"/>
                <a:cs typeface="Times New Roman" panose="02020603050405020304" pitchFamily="18" charset="0"/>
              </a:rPr>
              <a:t>Identification of Community Partner and Stakeholders </a:t>
            </a:r>
          </a:p>
          <a:p>
            <a:pPr marL="0" indent="0" algn="just">
              <a:buNone/>
              <a:defRPr/>
            </a:pPr>
            <a:r>
              <a:rPr lang="en-US" sz="2400" dirty="0">
                <a:solidFill>
                  <a:srgbClr val="000000"/>
                </a:solidFill>
                <a:latin typeface="+mn-lt"/>
                <a:cs typeface="Times New Roman" panose="02020603050405020304" pitchFamily="18" charset="0"/>
              </a:rPr>
              <a:t> </a:t>
            </a:r>
          </a:p>
        </p:txBody>
      </p:sp>
      <p:sp>
        <p:nvSpPr>
          <p:cNvPr id="9222" name="Slide Number Placeholder 3">
            <a:extLst>
              <a:ext uri="{FF2B5EF4-FFF2-40B4-BE49-F238E27FC236}">
                <a16:creationId xmlns:a16="http://schemas.microsoft.com/office/drawing/2014/main" id="{2A756BEF-C625-47AD-82A5-E961F10952F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39B017-0E59-4F7D-9961-919A3CB57988}" type="slidenum">
              <a:rPr lang="en-US" altLang="en-US" sz="1200" smtClean="0">
                <a:solidFill>
                  <a:srgbClr val="898989"/>
                </a:solidFill>
                <a:latin typeface="Tahoma" panose="020B0604030504040204" pitchFamily="34" charset="0"/>
              </a:rPr>
              <a:pPr>
                <a:spcBef>
                  <a:spcPct val="0"/>
                </a:spcBef>
                <a:buFontTx/>
                <a:buNone/>
              </a:pPr>
              <a:t>3</a:t>
            </a:fld>
            <a:endParaRPr lang="en-US" altLang="en-US" sz="1200">
              <a:solidFill>
                <a:srgbClr val="898989"/>
              </a:solidFill>
              <a:latin typeface="Tahoma" panose="020B0604030504040204"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30</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err="1">
                <a:sym typeface="Times New Roman"/>
              </a:rPr>
              <a:t>Starbusting</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8" name="Rectangle 7"/>
          <p:cNvSpPr/>
          <p:nvPr/>
        </p:nvSpPr>
        <p:spPr>
          <a:xfrm>
            <a:off x="613317" y="5030311"/>
            <a:ext cx="4572000" cy="369332"/>
          </a:xfrm>
          <a:prstGeom prst="rect">
            <a:avLst/>
          </a:prstGeom>
        </p:spPr>
        <p:txBody>
          <a:bodyPr lIns="91440" tIns="45720" rIns="91440" bIns="45720" anchor="t">
            <a:spAutoFit/>
          </a:bodyPr>
          <a:lstStyle/>
          <a:p>
            <a:endParaRPr lang="en-IN" dirty="0">
              <a:ea typeface="Tahoma"/>
            </a:endParaRPr>
          </a:p>
        </p:txBody>
      </p:sp>
      <p:sp>
        <p:nvSpPr>
          <p:cNvPr id="6" name="Star: 6 Points 5">
            <a:extLst>
              <a:ext uri="{FF2B5EF4-FFF2-40B4-BE49-F238E27FC236}">
                <a16:creationId xmlns:a16="http://schemas.microsoft.com/office/drawing/2014/main" id="{CA83BE89-5802-47BB-87B9-5CC0E7559363}"/>
              </a:ext>
            </a:extLst>
          </p:cNvPr>
          <p:cNvSpPr/>
          <p:nvPr/>
        </p:nvSpPr>
        <p:spPr>
          <a:xfrm>
            <a:off x="2305878" y="1282148"/>
            <a:ext cx="4840357" cy="4472609"/>
          </a:xfrm>
          <a:prstGeom prst="star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91302E5-98DC-46DB-A500-8D31D93095D5}"/>
              </a:ext>
            </a:extLst>
          </p:cNvPr>
          <p:cNvSpPr txBox="1"/>
          <p:nvPr/>
        </p:nvSpPr>
        <p:spPr>
          <a:xfrm>
            <a:off x="2590800" y="2525887"/>
            <a:ext cx="1507435" cy="369332"/>
          </a:xfrm>
          <a:prstGeom prst="rect">
            <a:avLst/>
          </a:prstGeom>
          <a:noFill/>
        </p:spPr>
        <p:txBody>
          <a:bodyPr wrap="square" rtlCol="0">
            <a:spAutoFit/>
          </a:bodyPr>
          <a:lstStyle/>
          <a:p>
            <a:r>
              <a:rPr lang="en-US" dirty="0"/>
              <a:t>HOW</a:t>
            </a:r>
          </a:p>
        </p:txBody>
      </p:sp>
      <p:sp>
        <p:nvSpPr>
          <p:cNvPr id="11" name="TextBox 10">
            <a:extLst>
              <a:ext uri="{FF2B5EF4-FFF2-40B4-BE49-F238E27FC236}">
                <a16:creationId xmlns:a16="http://schemas.microsoft.com/office/drawing/2014/main" id="{83214AF8-35B2-4659-98A5-3FDA99454946}"/>
              </a:ext>
            </a:extLst>
          </p:cNvPr>
          <p:cNvSpPr txBox="1"/>
          <p:nvPr/>
        </p:nvSpPr>
        <p:spPr>
          <a:xfrm>
            <a:off x="5854149" y="2545182"/>
            <a:ext cx="974034" cy="369332"/>
          </a:xfrm>
          <a:prstGeom prst="rect">
            <a:avLst/>
          </a:prstGeom>
          <a:noFill/>
        </p:spPr>
        <p:txBody>
          <a:bodyPr wrap="square" rtlCol="0">
            <a:spAutoFit/>
          </a:bodyPr>
          <a:lstStyle/>
          <a:p>
            <a:r>
              <a:rPr lang="en-US" dirty="0"/>
              <a:t>WHERE</a:t>
            </a:r>
          </a:p>
        </p:txBody>
      </p:sp>
      <p:sp>
        <p:nvSpPr>
          <p:cNvPr id="12" name="TextBox 11">
            <a:extLst>
              <a:ext uri="{FF2B5EF4-FFF2-40B4-BE49-F238E27FC236}">
                <a16:creationId xmlns:a16="http://schemas.microsoft.com/office/drawing/2014/main" id="{F518D559-2708-434B-9133-688C9AA41094}"/>
              </a:ext>
            </a:extLst>
          </p:cNvPr>
          <p:cNvSpPr txBox="1"/>
          <p:nvPr/>
        </p:nvSpPr>
        <p:spPr>
          <a:xfrm>
            <a:off x="4340088" y="1827689"/>
            <a:ext cx="845229" cy="369332"/>
          </a:xfrm>
          <a:prstGeom prst="rect">
            <a:avLst/>
          </a:prstGeom>
          <a:noFill/>
        </p:spPr>
        <p:txBody>
          <a:bodyPr wrap="square" rtlCol="0">
            <a:spAutoFit/>
          </a:bodyPr>
          <a:lstStyle/>
          <a:p>
            <a:r>
              <a:rPr lang="en-US" dirty="0"/>
              <a:t>WHAT</a:t>
            </a:r>
          </a:p>
        </p:txBody>
      </p:sp>
      <p:sp>
        <p:nvSpPr>
          <p:cNvPr id="13" name="TextBox 12">
            <a:extLst>
              <a:ext uri="{FF2B5EF4-FFF2-40B4-BE49-F238E27FC236}">
                <a16:creationId xmlns:a16="http://schemas.microsoft.com/office/drawing/2014/main" id="{8F687872-E439-4E6B-90DE-88D0151E97F5}"/>
              </a:ext>
            </a:extLst>
          </p:cNvPr>
          <p:cNvSpPr txBox="1"/>
          <p:nvPr/>
        </p:nvSpPr>
        <p:spPr>
          <a:xfrm>
            <a:off x="6177169" y="4237875"/>
            <a:ext cx="752061" cy="369332"/>
          </a:xfrm>
          <a:prstGeom prst="rect">
            <a:avLst/>
          </a:prstGeom>
          <a:noFill/>
        </p:spPr>
        <p:txBody>
          <a:bodyPr wrap="square" rtlCol="0">
            <a:spAutoFit/>
          </a:bodyPr>
          <a:lstStyle/>
          <a:p>
            <a:r>
              <a:rPr lang="en-US" dirty="0"/>
              <a:t>WHO</a:t>
            </a:r>
          </a:p>
        </p:txBody>
      </p:sp>
      <p:sp>
        <p:nvSpPr>
          <p:cNvPr id="14" name="TextBox 13">
            <a:extLst>
              <a:ext uri="{FF2B5EF4-FFF2-40B4-BE49-F238E27FC236}">
                <a16:creationId xmlns:a16="http://schemas.microsoft.com/office/drawing/2014/main" id="{F26C24AC-A7FD-44C2-844A-008FED39FCA0}"/>
              </a:ext>
            </a:extLst>
          </p:cNvPr>
          <p:cNvSpPr txBox="1"/>
          <p:nvPr/>
        </p:nvSpPr>
        <p:spPr>
          <a:xfrm>
            <a:off x="4297816" y="4953966"/>
            <a:ext cx="845230" cy="369332"/>
          </a:xfrm>
          <a:prstGeom prst="rect">
            <a:avLst/>
          </a:prstGeom>
          <a:noFill/>
        </p:spPr>
        <p:txBody>
          <a:bodyPr wrap="square" rtlCol="0">
            <a:spAutoFit/>
          </a:bodyPr>
          <a:lstStyle/>
          <a:p>
            <a:r>
              <a:rPr lang="en-US" dirty="0"/>
              <a:t>WHEN</a:t>
            </a:r>
          </a:p>
        </p:txBody>
      </p:sp>
      <p:sp>
        <p:nvSpPr>
          <p:cNvPr id="15" name="TextBox 14">
            <a:extLst>
              <a:ext uri="{FF2B5EF4-FFF2-40B4-BE49-F238E27FC236}">
                <a16:creationId xmlns:a16="http://schemas.microsoft.com/office/drawing/2014/main" id="{F4B6BD1F-4BCF-486F-96EB-C9E53EB720AF}"/>
              </a:ext>
            </a:extLst>
          </p:cNvPr>
          <p:cNvSpPr txBox="1"/>
          <p:nvPr/>
        </p:nvSpPr>
        <p:spPr>
          <a:xfrm>
            <a:off x="2590800" y="4215302"/>
            <a:ext cx="1507435" cy="369332"/>
          </a:xfrm>
          <a:prstGeom prst="rect">
            <a:avLst/>
          </a:prstGeom>
          <a:noFill/>
        </p:spPr>
        <p:txBody>
          <a:bodyPr wrap="square" rtlCol="0">
            <a:spAutoFit/>
          </a:bodyPr>
          <a:lstStyle/>
          <a:p>
            <a:r>
              <a:rPr lang="en-US" dirty="0"/>
              <a:t>WHY</a:t>
            </a:r>
          </a:p>
        </p:txBody>
      </p:sp>
      <p:sp>
        <p:nvSpPr>
          <p:cNvPr id="4" name="TextBox 3">
            <a:extLst>
              <a:ext uri="{FF2B5EF4-FFF2-40B4-BE49-F238E27FC236}">
                <a16:creationId xmlns:a16="http://schemas.microsoft.com/office/drawing/2014/main" id="{1C042D3F-BD93-4A04-BB2B-5A599CDD6C1B}"/>
              </a:ext>
            </a:extLst>
          </p:cNvPr>
          <p:cNvSpPr txBox="1"/>
          <p:nvPr/>
        </p:nvSpPr>
        <p:spPr>
          <a:xfrm>
            <a:off x="457200" y="1860147"/>
            <a:ext cx="2133600" cy="523220"/>
          </a:xfrm>
          <a:prstGeom prst="rect">
            <a:avLst/>
          </a:prstGeom>
          <a:noFill/>
        </p:spPr>
        <p:txBody>
          <a:bodyPr wrap="square" rtlCol="0">
            <a:spAutoFit/>
          </a:bodyPr>
          <a:lstStyle/>
          <a:p>
            <a:r>
              <a:rPr lang="en-US" sz="1400" dirty="0"/>
              <a:t>Using already installed cctv cameras.</a:t>
            </a:r>
          </a:p>
        </p:txBody>
      </p:sp>
      <p:sp>
        <p:nvSpPr>
          <p:cNvPr id="16" name="TextBox 15">
            <a:extLst>
              <a:ext uri="{FF2B5EF4-FFF2-40B4-BE49-F238E27FC236}">
                <a16:creationId xmlns:a16="http://schemas.microsoft.com/office/drawing/2014/main" id="{A16DCEC8-DFB4-40CF-A60E-2510BE21B7BA}"/>
              </a:ext>
            </a:extLst>
          </p:cNvPr>
          <p:cNvSpPr txBox="1"/>
          <p:nvPr/>
        </p:nvSpPr>
        <p:spPr>
          <a:xfrm>
            <a:off x="3886200" y="656652"/>
            <a:ext cx="2133600" cy="523220"/>
          </a:xfrm>
          <a:prstGeom prst="rect">
            <a:avLst/>
          </a:prstGeom>
          <a:noFill/>
        </p:spPr>
        <p:txBody>
          <a:bodyPr wrap="square" rtlCol="0">
            <a:spAutoFit/>
          </a:bodyPr>
          <a:lstStyle/>
          <a:p>
            <a:r>
              <a:rPr lang="en-US" sz="1400" dirty="0"/>
              <a:t>Monitor crowd and help curb irregularities.</a:t>
            </a:r>
          </a:p>
        </p:txBody>
      </p:sp>
      <p:sp>
        <p:nvSpPr>
          <p:cNvPr id="17" name="TextBox 16">
            <a:extLst>
              <a:ext uri="{FF2B5EF4-FFF2-40B4-BE49-F238E27FC236}">
                <a16:creationId xmlns:a16="http://schemas.microsoft.com/office/drawing/2014/main" id="{097C6164-EF65-42F2-ADA1-0CA858508B6E}"/>
              </a:ext>
            </a:extLst>
          </p:cNvPr>
          <p:cNvSpPr txBox="1"/>
          <p:nvPr/>
        </p:nvSpPr>
        <p:spPr>
          <a:xfrm>
            <a:off x="7146235" y="1643023"/>
            <a:ext cx="2133600" cy="738664"/>
          </a:xfrm>
          <a:prstGeom prst="rect">
            <a:avLst/>
          </a:prstGeom>
          <a:noFill/>
        </p:spPr>
        <p:txBody>
          <a:bodyPr wrap="square" rtlCol="0">
            <a:spAutoFit/>
          </a:bodyPr>
          <a:lstStyle/>
          <a:p>
            <a:r>
              <a:rPr lang="en-US" sz="1400" dirty="0"/>
              <a:t>Public places, workplaces and educational institutes</a:t>
            </a:r>
          </a:p>
        </p:txBody>
      </p:sp>
      <p:sp>
        <p:nvSpPr>
          <p:cNvPr id="18" name="TextBox 17">
            <a:extLst>
              <a:ext uri="{FF2B5EF4-FFF2-40B4-BE49-F238E27FC236}">
                <a16:creationId xmlns:a16="http://schemas.microsoft.com/office/drawing/2014/main" id="{6BF1206E-29B6-4B3A-9DB2-FD707BA8DB1B}"/>
              </a:ext>
            </a:extLst>
          </p:cNvPr>
          <p:cNvSpPr txBox="1"/>
          <p:nvPr/>
        </p:nvSpPr>
        <p:spPr>
          <a:xfrm>
            <a:off x="6929230" y="4719316"/>
            <a:ext cx="2133600" cy="307777"/>
          </a:xfrm>
          <a:prstGeom prst="rect">
            <a:avLst/>
          </a:prstGeom>
          <a:noFill/>
        </p:spPr>
        <p:txBody>
          <a:bodyPr wrap="square" rtlCol="0">
            <a:spAutoFit/>
          </a:bodyPr>
          <a:lstStyle/>
          <a:p>
            <a:r>
              <a:rPr lang="en-US" sz="1400" dirty="0"/>
              <a:t>General public.</a:t>
            </a:r>
          </a:p>
        </p:txBody>
      </p:sp>
      <p:sp>
        <p:nvSpPr>
          <p:cNvPr id="19" name="TextBox 18">
            <a:extLst>
              <a:ext uri="{FF2B5EF4-FFF2-40B4-BE49-F238E27FC236}">
                <a16:creationId xmlns:a16="http://schemas.microsoft.com/office/drawing/2014/main" id="{1EDEC950-6E43-492B-8482-23A33041C6F0}"/>
              </a:ext>
            </a:extLst>
          </p:cNvPr>
          <p:cNvSpPr txBox="1"/>
          <p:nvPr/>
        </p:nvSpPr>
        <p:spPr>
          <a:xfrm>
            <a:off x="4552122" y="5839042"/>
            <a:ext cx="2133600" cy="307777"/>
          </a:xfrm>
          <a:prstGeom prst="rect">
            <a:avLst/>
          </a:prstGeom>
          <a:noFill/>
        </p:spPr>
        <p:txBody>
          <a:bodyPr wrap="square" rtlCol="0">
            <a:spAutoFit/>
          </a:bodyPr>
          <a:lstStyle/>
          <a:p>
            <a:r>
              <a:rPr lang="en-US" sz="1400" dirty="0"/>
              <a:t>24/7</a:t>
            </a:r>
          </a:p>
        </p:txBody>
      </p:sp>
      <p:sp>
        <p:nvSpPr>
          <p:cNvPr id="20" name="TextBox 19">
            <a:extLst>
              <a:ext uri="{FF2B5EF4-FFF2-40B4-BE49-F238E27FC236}">
                <a16:creationId xmlns:a16="http://schemas.microsoft.com/office/drawing/2014/main" id="{D5593256-C7E1-457C-8028-AC89E6D19388}"/>
              </a:ext>
            </a:extLst>
          </p:cNvPr>
          <p:cNvSpPr txBox="1"/>
          <p:nvPr/>
        </p:nvSpPr>
        <p:spPr>
          <a:xfrm>
            <a:off x="617774" y="4618160"/>
            <a:ext cx="2133600" cy="523220"/>
          </a:xfrm>
          <a:prstGeom prst="rect">
            <a:avLst/>
          </a:prstGeom>
          <a:noFill/>
        </p:spPr>
        <p:txBody>
          <a:bodyPr wrap="square" rtlCol="0">
            <a:spAutoFit/>
          </a:bodyPr>
          <a:lstStyle/>
          <a:p>
            <a:r>
              <a:rPr lang="en-US" sz="1400" dirty="0"/>
              <a:t>To reduce risk of infection.</a:t>
            </a:r>
          </a:p>
        </p:txBody>
      </p:sp>
    </p:spTree>
    <p:extLst>
      <p:ext uri="{BB962C8B-B14F-4D97-AF65-F5344CB8AC3E}">
        <p14:creationId xmlns:p14="http://schemas.microsoft.com/office/powerpoint/2010/main" val="7698868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31</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a:sym typeface="Times New Roman"/>
              </a:rPr>
              <a:t>Decision Matrix</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graphicFrame>
        <p:nvGraphicFramePr>
          <p:cNvPr id="7" name="Table 5">
            <a:extLst>
              <a:ext uri="{FF2B5EF4-FFF2-40B4-BE49-F238E27FC236}">
                <a16:creationId xmlns:a16="http://schemas.microsoft.com/office/drawing/2014/main" id="{874142CF-DB10-488F-B899-B769A2761EA7}"/>
              </a:ext>
            </a:extLst>
          </p:cNvPr>
          <p:cNvGraphicFramePr>
            <a:graphicFrameLocks noGrp="1"/>
          </p:cNvGraphicFramePr>
          <p:nvPr>
            <p:extLst>
              <p:ext uri="{D42A27DB-BD31-4B8C-83A1-F6EECF244321}">
                <p14:modId xmlns:p14="http://schemas.microsoft.com/office/powerpoint/2010/main" val="3610997918"/>
              </p:ext>
            </p:extLst>
          </p:nvPr>
        </p:nvGraphicFramePr>
        <p:xfrm>
          <a:off x="931683" y="1562484"/>
          <a:ext cx="7280633" cy="3730978"/>
        </p:xfrm>
        <a:graphic>
          <a:graphicData uri="http://schemas.openxmlformats.org/drawingml/2006/table">
            <a:tbl>
              <a:tblPr firstRow="1" bandRow="1">
                <a:tableStyleId>{D7AC3CCA-C797-4891-BE02-D94E43425B78}</a:tableStyleId>
              </a:tblPr>
              <a:tblGrid>
                <a:gridCol w="1024903">
                  <a:extLst>
                    <a:ext uri="{9D8B030D-6E8A-4147-A177-3AD203B41FA5}">
                      <a16:colId xmlns:a16="http://schemas.microsoft.com/office/drawing/2014/main" val="3653868645"/>
                    </a:ext>
                  </a:extLst>
                </a:gridCol>
                <a:gridCol w="1251146">
                  <a:extLst>
                    <a:ext uri="{9D8B030D-6E8A-4147-A177-3AD203B41FA5}">
                      <a16:colId xmlns:a16="http://schemas.microsoft.com/office/drawing/2014/main" val="3731511848"/>
                    </a:ext>
                  </a:extLst>
                </a:gridCol>
                <a:gridCol w="1251146">
                  <a:extLst>
                    <a:ext uri="{9D8B030D-6E8A-4147-A177-3AD203B41FA5}">
                      <a16:colId xmlns:a16="http://schemas.microsoft.com/office/drawing/2014/main" val="2064915820"/>
                    </a:ext>
                  </a:extLst>
                </a:gridCol>
                <a:gridCol w="1251146">
                  <a:extLst>
                    <a:ext uri="{9D8B030D-6E8A-4147-A177-3AD203B41FA5}">
                      <a16:colId xmlns:a16="http://schemas.microsoft.com/office/drawing/2014/main" val="2401299561"/>
                    </a:ext>
                  </a:extLst>
                </a:gridCol>
                <a:gridCol w="1251146">
                  <a:extLst>
                    <a:ext uri="{9D8B030D-6E8A-4147-A177-3AD203B41FA5}">
                      <a16:colId xmlns:a16="http://schemas.microsoft.com/office/drawing/2014/main" val="2183336199"/>
                    </a:ext>
                  </a:extLst>
                </a:gridCol>
                <a:gridCol w="1251146">
                  <a:extLst>
                    <a:ext uri="{9D8B030D-6E8A-4147-A177-3AD203B41FA5}">
                      <a16:colId xmlns:a16="http://schemas.microsoft.com/office/drawing/2014/main" val="3919948053"/>
                    </a:ext>
                  </a:extLst>
                </a:gridCol>
              </a:tblGrid>
              <a:tr h="700047">
                <a:tc>
                  <a:txBody>
                    <a:bodyPr/>
                    <a:lstStyle/>
                    <a:p>
                      <a:pPr algn="ctr"/>
                      <a:r>
                        <a:rPr lang="en-US" sz="1100" dirty="0"/>
                        <a:t>S.NO.</a:t>
                      </a:r>
                    </a:p>
                  </a:txBody>
                  <a:tcPr/>
                </a:tc>
                <a:tc>
                  <a:txBody>
                    <a:bodyPr/>
                    <a:lstStyle/>
                    <a:p>
                      <a:pPr algn="ctr"/>
                      <a:r>
                        <a:rPr lang="en-US" sz="1100" dirty="0"/>
                        <a:t>IDEA</a:t>
                      </a:r>
                    </a:p>
                  </a:txBody>
                  <a:tcPr/>
                </a:tc>
                <a:tc>
                  <a:txBody>
                    <a:bodyPr/>
                    <a:lstStyle/>
                    <a:p>
                      <a:pPr algn="ctr"/>
                      <a:r>
                        <a:rPr lang="en-US" sz="1100" dirty="0"/>
                        <a:t>LIST CRITERION 1</a:t>
                      </a:r>
                    </a:p>
                  </a:txBody>
                  <a:tcPr/>
                </a:tc>
                <a:tc>
                  <a:txBody>
                    <a:bodyPr/>
                    <a:lstStyle/>
                    <a:p>
                      <a:pPr algn="ctr"/>
                      <a:r>
                        <a:rPr lang="en-US" sz="1100" dirty="0"/>
                        <a:t>LIST CRITERION 2</a:t>
                      </a:r>
                    </a:p>
                  </a:txBody>
                  <a:tcPr/>
                </a:tc>
                <a:tc>
                  <a:txBody>
                    <a:bodyPr/>
                    <a:lstStyle/>
                    <a:p>
                      <a:pPr algn="ctr"/>
                      <a:r>
                        <a:rPr lang="en-US" sz="1100" dirty="0"/>
                        <a:t>LIST CRITERION 3</a:t>
                      </a:r>
                    </a:p>
                  </a:txBody>
                  <a:tcPr/>
                </a:tc>
                <a:tc>
                  <a:txBody>
                    <a:bodyPr/>
                    <a:lstStyle/>
                    <a:p>
                      <a:pPr algn="ctr"/>
                      <a:r>
                        <a:rPr lang="en-US" sz="1100" dirty="0"/>
                        <a:t>TOTAL SCORE</a:t>
                      </a:r>
                    </a:p>
                  </a:txBody>
                  <a:tcPr/>
                </a:tc>
                <a:extLst>
                  <a:ext uri="{0D108BD9-81ED-4DB2-BD59-A6C34878D82A}">
                    <a16:rowId xmlns:a16="http://schemas.microsoft.com/office/drawing/2014/main" val="948887873"/>
                  </a:ext>
                </a:extLst>
              </a:tr>
              <a:tr h="490033">
                <a:tc>
                  <a:txBody>
                    <a:bodyPr/>
                    <a:lstStyle/>
                    <a:p>
                      <a:pPr algn="ctr"/>
                      <a:endParaRPr lang="en-US" sz="1100" dirty="0"/>
                    </a:p>
                  </a:txBody>
                  <a:tcPr/>
                </a:tc>
                <a:tc>
                  <a:txBody>
                    <a:bodyPr/>
                    <a:lstStyle/>
                    <a:p>
                      <a:pPr algn="ctr"/>
                      <a:endParaRPr lang="en-US" sz="1100" dirty="0"/>
                    </a:p>
                  </a:txBody>
                  <a:tcPr/>
                </a:tc>
                <a:tc>
                  <a:txBody>
                    <a:bodyPr/>
                    <a:lstStyle/>
                    <a:p>
                      <a:pPr algn="ctr"/>
                      <a:r>
                        <a:rPr lang="en-US" sz="1100" dirty="0"/>
                        <a:t>FEASIBILITY</a:t>
                      </a:r>
                    </a:p>
                  </a:txBody>
                  <a:tcPr/>
                </a:tc>
                <a:tc>
                  <a:txBody>
                    <a:bodyPr/>
                    <a:lstStyle/>
                    <a:p>
                      <a:pPr algn="ctr"/>
                      <a:r>
                        <a:rPr lang="en-US" sz="1100" dirty="0"/>
                        <a:t>IMPLEMENTATION</a:t>
                      </a:r>
                    </a:p>
                  </a:txBody>
                  <a:tcPr/>
                </a:tc>
                <a:tc>
                  <a:txBody>
                    <a:bodyPr/>
                    <a:lstStyle/>
                    <a:p>
                      <a:pPr algn="ctr"/>
                      <a:r>
                        <a:rPr lang="en-US" sz="1100" dirty="0"/>
                        <a:t>COST</a:t>
                      </a:r>
                    </a:p>
                  </a:txBody>
                  <a:tcPr/>
                </a:tc>
                <a:tc>
                  <a:txBody>
                    <a:bodyPr/>
                    <a:lstStyle/>
                    <a:p>
                      <a:pPr algn="ctr"/>
                      <a:r>
                        <a:rPr lang="en-US" sz="1100" dirty="0"/>
                        <a:t>/30</a:t>
                      </a:r>
                    </a:p>
                  </a:txBody>
                  <a:tcPr/>
                </a:tc>
                <a:extLst>
                  <a:ext uri="{0D108BD9-81ED-4DB2-BD59-A6C34878D82A}">
                    <a16:rowId xmlns:a16="http://schemas.microsoft.com/office/drawing/2014/main" val="975369260"/>
                  </a:ext>
                </a:extLst>
              </a:tr>
              <a:tr h="580327">
                <a:tc>
                  <a:txBody>
                    <a:bodyPr/>
                    <a:lstStyle/>
                    <a:p>
                      <a:pPr algn="ctr"/>
                      <a:r>
                        <a:rPr lang="en-US" sz="1100" dirty="0"/>
                        <a:t>1</a:t>
                      </a:r>
                    </a:p>
                  </a:txBody>
                  <a:tcPr/>
                </a:tc>
                <a:tc>
                  <a:txBody>
                    <a:bodyPr/>
                    <a:lstStyle/>
                    <a:p>
                      <a:pPr algn="ctr"/>
                      <a:r>
                        <a:rPr lang="en-US" sz="1100" dirty="0"/>
                        <a:t>UNIQUE BOOTHS FOR CHECKING</a:t>
                      </a:r>
                    </a:p>
                  </a:txBody>
                  <a:tcPr/>
                </a:tc>
                <a:tc>
                  <a:txBody>
                    <a:bodyPr/>
                    <a:lstStyle/>
                    <a:p>
                      <a:pPr algn="ctr"/>
                      <a:r>
                        <a:rPr lang="en-US" sz="1100" dirty="0"/>
                        <a:t>3</a:t>
                      </a:r>
                    </a:p>
                  </a:txBody>
                  <a:tcPr/>
                </a:tc>
                <a:tc>
                  <a:txBody>
                    <a:bodyPr/>
                    <a:lstStyle/>
                    <a:p>
                      <a:pPr algn="ctr"/>
                      <a:r>
                        <a:rPr lang="en-US" sz="1100" dirty="0"/>
                        <a:t>7</a:t>
                      </a:r>
                    </a:p>
                  </a:txBody>
                  <a:tcPr/>
                </a:tc>
                <a:tc>
                  <a:txBody>
                    <a:bodyPr/>
                    <a:lstStyle/>
                    <a:p>
                      <a:pPr algn="ctr"/>
                      <a:r>
                        <a:rPr lang="en-US" sz="1100" dirty="0"/>
                        <a:t>6</a:t>
                      </a:r>
                    </a:p>
                  </a:txBody>
                  <a:tcPr/>
                </a:tc>
                <a:tc>
                  <a:txBody>
                    <a:bodyPr/>
                    <a:lstStyle/>
                    <a:p>
                      <a:pPr algn="ctr"/>
                      <a:r>
                        <a:rPr lang="en-US" sz="1100" dirty="0"/>
                        <a:t>16</a:t>
                      </a:r>
                    </a:p>
                  </a:txBody>
                  <a:tcPr/>
                </a:tc>
                <a:extLst>
                  <a:ext uri="{0D108BD9-81ED-4DB2-BD59-A6C34878D82A}">
                    <a16:rowId xmlns:a16="http://schemas.microsoft.com/office/drawing/2014/main" val="3326358965"/>
                  </a:ext>
                </a:extLst>
              </a:tr>
              <a:tr h="961534">
                <a:tc>
                  <a:txBody>
                    <a:bodyPr/>
                    <a:lstStyle/>
                    <a:p>
                      <a:pPr algn="ctr"/>
                      <a:r>
                        <a:rPr lang="en-US" sz="1100" dirty="0"/>
                        <a:t>2</a:t>
                      </a:r>
                    </a:p>
                  </a:txBody>
                  <a:tcPr/>
                </a:tc>
                <a:tc>
                  <a:txBody>
                    <a:bodyPr/>
                    <a:lstStyle/>
                    <a:p>
                      <a:pPr algn="ctr"/>
                      <a:r>
                        <a:rPr lang="en-US" sz="1100" dirty="0"/>
                        <a:t>FACIAL RECOGNITION USING CCTV CAMERAS</a:t>
                      </a:r>
                    </a:p>
                  </a:txBody>
                  <a:tcPr/>
                </a:tc>
                <a:tc>
                  <a:txBody>
                    <a:bodyPr/>
                    <a:lstStyle/>
                    <a:p>
                      <a:pPr algn="ctr"/>
                      <a:r>
                        <a:rPr lang="en-US" sz="1100" dirty="0"/>
                        <a:t>6</a:t>
                      </a:r>
                    </a:p>
                  </a:txBody>
                  <a:tcPr/>
                </a:tc>
                <a:tc>
                  <a:txBody>
                    <a:bodyPr/>
                    <a:lstStyle/>
                    <a:p>
                      <a:pPr algn="ctr"/>
                      <a:r>
                        <a:rPr lang="en-US" sz="1100" dirty="0"/>
                        <a:t>9</a:t>
                      </a:r>
                    </a:p>
                  </a:txBody>
                  <a:tcPr/>
                </a:tc>
                <a:tc>
                  <a:txBody>
                    <a:bodyPr/>
                    <a:lstStyle/>
                    <a:p>
                      <a:pPr algn="ctr"/>
                      <a:r>
                        <a:rPr lang="en-US" sz="1100" dirty="0"/>
                        <a:t>8</a:t>
                      </a:r>
                    </a:p>
                  </a:txBody>
                  <a:tcPr/>
                </a:tc>
                <a:tc>
                  <a:txBody>
                    <a:bodyPr/>
                    <a:lstStyle/>
                    <a:p>
                      <a:pPr algn="ctr"/>
                      <a:r>
                        <a:rPr lang="en-US" sz="1100" dirty="0"/>
                        <a:t>23</a:t>
                      </a:r>
                    </a:p>
                  </a:txBody>
                  <a:tcPr/>
                </a:tc>
                <a:extLst>
                  <a:ext uri="{0D108BD9-81ED-4DB2-BD59-A6C34878D82A}">
                    <a16:rowId xmlns:a16="http://schemas.microsoft.com/office/drawing/2014/main" val="1541705539"/>
                  </a:ext>
                </a:extLst>
              </a:tr>
              <a:tr h="999037">
                <a:tc>
                  <a:txBody>
                    <a:bodyPr/>
                    <a:lstStyle/>
                    <a:p>
                      <a:pPr algn="ctr"/>
                      <a:r>
                        <a:rPr lang="en-US" sz="1100" dirty="0"/>
                        <a:t>3</a:t>
                      </a:r>
                    </a:p>
                  </a:txBody>
                  <a:tcPr/>
                </a:tc>
                <a:tc>
                  <a:txBody>
                    <a:bodyPr/>
                    <a:lstStyle/>
                    <a:p>
                      <a:pPr algn="ctr"/>
                      <a:r>
                        <a:rPr lang="en-US" sz="1100" dirty="0"/>
                        <a:t>FACIAL RECOGNITION AND ALERT SYSTEM USING CCTV CAMERAS</a:t>
                      </a:r>
                    </a:p>
                  </a:txBody>
                  <a:tcPr/>
                </a:tc>
                <a:tc>
                  <a:txBody>
                    <a:bodyPr/>
                    <a:lstStyle/>
                    <a:p>
                      <a:pPr algn="ctr"/>
                      <a:r>
                        <a:rPr lang="en-US" sz="1100" dirty="0"/>
                        <a:t>9</a:t>
                      </a:r>
                    </a:p>
                  </a:txBody>
                  <a:tcPr/>
                </a:tc>
                <a:tc>
                  <a:txBody>
                    <a:bodyPr/>
                    <a:lstStyle/>
                    <a:p>
                      <a:pPr algn="ctr"/>
                      <a:r>
                        <a:rPr lang="en-US" sz="1100" dirty="0"/>
                        <a:t>9</a:t>
                      </a:r>
                    </a:p>
                  </a:txBody>
                  <a:tcPr/>
                </a:tc>
                <a:tc>
                  <a:txBody>
                    <a:bodyPr/>
                    <a:lstStyle/>
                    <a:p>
                      <a:pPr algn="ctr"/>
                      <a:r>
                        <a:rPr lang="en-US" sz="1100" dirty="0"/>
                        <a:t>7</a:t>
                      </a:r>
                    </a:p>
                  </a:txBody>
                  <a:tcPr/>
                </a:tc>
                <a:tc>
                  <a:txBody>
                    <a:bodyPr/>
                    <a:lstStyle/>
                    <a:p>
                      <a:pPr algn="ctr"/>
                      <a:r>
                        <a:rPr lang="en-US" sz="1100" dirty="0"/>
                        <a:t>25</a:t>
                      </a:r>
                    </a:p>
                  </a:txBody>
                  <a:tcPr/>
                </a:tc>
                <a:extLst>
                  <a:ext uri="{0D108BD9-81ED-4DB2-BD59-A6C34878D82A}">
                    <a16:rowId xmlns:a16="http://schemas.microsoft.com/office/drawing/2014/main" val="2406743851"/>
                  </a:ext>
                </a:extLst>
              </a:tr>
            </a:tbl>
          </a:graphicData>
        </a:graphic>
      </p:graphicFrame>
    </p:spTree>
    <p:extLst>
      <p:ext uri="{BB962C8B-B14F-4D97-AF65-F5344CB8AC3E}">
        <p14:creationId xmlns:p14="http://schemas.microsoft.com/office/powerpoint/2010/main" val="1825761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32</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a:sym typeface="Times New Roman"/>
              </a:rPr>
              <a:t>Brainstorming 4-3-5</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5" name="TextBox 4">
            <a:extLst>
              <a:ext uri="{FF2B5EF4-FFF2-40B4-BE49-F238E27FC236}">
                <a16:creationId xmlns:a16="http://schemas.microsoft.com/office/drawing/2014/main" id="{E995B1D2-B7A1-4440-B06C-8005E4E62F1B}"/>
              </a:ext>
            </a:extLst>
          </p:cNvPr>
          <p:cNvSpPr txBox="1"/>
          <p:nvPr/>
        </p:nvSpPr>
        <p:spPr>
          <a:xfrm>
            <a:off x="609600" y="1540277"/>
            <a:ext cx="7672039" cy="37753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dirty="0">
                <a:latin typeface="Tahoma"/>
                <a:ea typeface="Tahoma"/>
                <a:cs typeface="Segoe UI"/>
              </a:rPr>
              <a:t>We should be able to recognize multiple defaulters simultaneously.</a:t>
            </a:r>
          </a:p>
          <a:p>
            <a:pPr marL="285750" indent="-285750">
              <a:lnSpc>
                <a:spcPct val="150000"/>
              </a:lnSpc>
              <a:buFont typeface="Arial" panose="020B0604020202020204" pitchFamily="34" charset="0"/>
              <a:buChar char="•"/>
            </a:pPr>
            <a:r>
              <a:rPr lang="en-US" dirty="0">
                <a:latin typeface="Tahoma"/>
                <a:ea typeface="Tahoma"/>
                <a:cs typeface="Segoe UI"/>
              </a:rPr>
              <a:t>Easy to use.</a:t>
            </a:r>
          </a:p>
          <a:p>
            <a:pPr marL="285750" indent="-285750">
              <a:lnSpc>
                <a:spcPct val="150000"/>
              </a:lnSpc>
              <a:buFont typeface="Arial" panose="020B0604020202020204" pitchFamily="34" charset="0"/>
              <a:buChar char="•"/>
            </a:pPr>
            <a:r>
              <a:rPr lang="en-US" dirty="0">
                <a:latin typeface="Tahoma"/>
                <a:ea typeface="Tahoma"/>
                <a:cs typeface="Segoe UI"/>
              </a:rPr>
              <a:t>The notifications could be made through </a:t>
            </a:r>
            <a:r>
              <a:rPr lang="en-US" dirty="0" err="1">
                <a:latin typeface="Tahoma"/>
                <a:ea typeface="Tahoma"/>
                <a:cs typeface="Segoe UI"/>
              </a:rPr>
              <a:t>whatsapp</a:t>
            </a:r>
            <a:r>
              <a:rPr lang="en-US" dirty="0">
                <a:latin typeface="Tahoma"/>
                <a:ea typeface="Tahoma"/>
                <a:cs typeface="Segoe UI"/>
              </a:rPr>
              <a:t>.</a:t>
            </a:r>
          </a:p>
          <a:p>
            <a:pPr marL="285750" indent="-285750">
              <a:lnSpc>
                <a:spcPct val="150000"/>
              </a:lnSpc>
              <a:buFont typeface="Arial" panose="020B0604020202020204" pitchFamily="34" charset="0"/>
              <a:buChar char="•"/>
            </a:pPr>
            <a:r>
              <a:rPr lang="en-US" dirty="0">
                <a:latin typeface="Tahoma"/>
                <a:ea typeface="Tahoma"/>
                <a:cs typeface="Segoe UI"/>
              </a:rPr>
              <a:t>Should be able to detect even at low light.</a:t>
            </a:r>
          </a:p>
          <a:p>
            <a:pPr marL="285750" indent="-285750">
              <a:lnSpc>
                <a:spcPct val="150000"/>
              </a:lnSpc>
              <a:buFont typeface="Arial" panose="020B0604020202020204" pitchFamily="34" charset="0"/>
              <a:buChar char="•"/>
            </a:pPr>
            <a:r>
              <a:rPr lang="en-US" dirty="0">
                <a:latin typeface="Tahoma"/>
                <a:ea typeface="Tahoma"/>
                <a:cs typeface="Segoe UI"/>
              </a:rPr>
              <a:t>Add an alert mode to alert if it is a public place.</a:t>
            </a:r>
          </a:p>
          <a:p>
            <a:pPr marL="285750" indent="-285750">
              <a:lnSpc>
                <a:spcPct val="150000"/>
              </a:lnSpc>
              <a:buFont typeface="Arial" panose="020B0604020202020204" pitchFamily="34" charset="0"/>
              <a:buChar char="•"/>
            </a:pPr>
            <a:r>
              <a:rPr lang="en-US" dirty="0">
                <a:latin typeface="Tahoma"/>
                <a:ea typeface="Tahoma"/>
                <a:cs typeface="Segoe UI"/>
              </a:rPr>
              <a:t>Can be used in any environment : 	</a:t>
            </a:r>
          </a:p>
          <a:p>
            <a:pPr>
              <a:lnSpc>
                <a:spcPct val="150000"/>
              </a:lnSpc>
            </a:pPr>
            <a:r>
              <a:rPr lang="en-US" dirty="0">
                <a:latin typeface="Tahoma"/>
                <a:ea typeface="Tahoma"/>
                <a:cs typeface="Segoe UI"/>
              </a:rPr>
              <a:t>	1) public place variant 	</a:t>
            </a:r>
          </a:p>
          <a:p>
            <a:pPr>
              <a:lnSpc>
                <a:spcPct val="150000"/>
              </a:lnSpc>
            </a:pPr>
            <a:r>
              <a:rPr lang="en-US" dirty="0">
                <a:latin typeface="Tahoma"/>
                <a:ea typeface="Tahoma"/>
                <a:cs typeface="Segoe UI"/>
              </a:rPr>
              <a:t>	2) educational institutes / offices.</a:t>
            </a:r>
          </a:p>
          <a:p>
            <a:pPr marL="285750" indent="-285750">
              <a:lnSpc>
                <a:spcPct val="150000"/>
              </a:lnSpc>
              <a:buFont typeface="Arial" panose="020B0604020202020204" pitchFamily="34" charset="0"/>
              <a:buChar char="•"/>
            </a:pPr>
            <a:r>
              <a:rPr lang="en-US" dirty="0">
                <a:latin typeface="Tahoma"/>
                <a:ea typeface="Tahoma"/>
                <a:cs typeface="Segoe UI"/>
              </a:rPr>
              <a:t>Maintain a record of defaulters.</a:t>
            </a:r>
            <a:endParaRPr lang="en-US" dirty="0">
              <a:ea typeface="Tahoma"/>
              <a:cs typeface="Segoe UI"/>
              <a:hlinkClick r:id="rId2"/>
            </a:endParaRPr>
          </a:p>
        </p:txBody>
      </p:sp>
    </p:spTree>
    <p:extLst>
      <p:ext uri="{BB962C8B-B14F-4D97-AF65-F5344CB8AC3E}">
        <p14:creationId xmlns:p14="http://schemas.microsoft.com/office/powerpoint/2010/main" val="18711482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33</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a:sym typeface="Times New Roman"/>
              </a:rPr>
              <a:t>Conceptual Design</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7" name="Picture 7">
            <a:extLst>
              <a:ext uri="{FF2B5EF4-FFF2-40B4-BE49-F238E27FC236}">
                <a16:creationId xmlns:a16="http://schemas.microsoft.com/office/drawing/2014/main" id="{76CDD6C8-03DB-4846-8B5F-9E16EDF970F4}"/>
              </a:ext>
            </a:extLst>
          </p:cNvPr>
          <p:cNvPicPr>
            <a:picLocks noChangeAspect="1"/>
          </p:cNvPicPr>
          <p:nvPr/>
        </p:nvPicPr>
        <p:blipFill>
          <a:blip r:embed="rId2"/>
          <a:stretch>
            <a:fillRect/>
          </a:stretch>
        </p:blipFill>
        <p:spPr>
          <a:xfrm>
            <a:off x="1406416" y="715671"/>
            <a:ext cx="1886168" cy="4064000"/>
          </a:xfrm>
          <a:prstGeom prst="rect">
            <a:avLst/>
          </a:prstGeom>
        </p:spPr>
      </p:pic>
      <p:pic>
        <p:nvPicPr>
          <p:cNvPr id="8" name="Picture 8">
            <a:extLst>
              <a:ext uri="{FF2B5EF4-FFF2-40B4-BE49-F238E27FC236}">
                <a16:creationId xmlns:a16="http://schemas.microsoft.com/office/drawing/2014/main" id="{EB8C0264-3E15-CE44-BB56-428EED2E2549}"/>
              </a:ext>
            </a:extLst>
          </p:cNvPr>
          <p:cNvPicPr>
            <a:picLocks noChangeAspect="1"/>
          </p:cNvPicPr>
          <p:nvPr/>
        </p:nvPicPr>
        <p:blipFill>
          <a:blip r:embed="rId3"/>
          <a:stretch>
            <a:fillRect/>
          </a:stretch>
        </p:blipFill>
        <p:spPr>
          <a:xfrm>
            <a:off x="3664740" y="715671"/>
            <a:ext cx="5125702" cy="2423160"/>
          </a:xfrm>
          <a:prstGeom prst="rect">
            <a:avLst/>
          </a:prstGeom>
        </p:spPr>
      </p:pic>
      <p:sp>
        <p:nvSpPr>
          <p:cNvPr id="9" name="TextBox 8">
            <a:extLst>
              <a:ext uri="{FF2B5EF4-FFF2-40B4-BE49-F238E27FC236}">
                <a16:creationId xmlns:a16="http://schemas.microsoft.com/office/drawing/2014/main" id="{3DB5EE25-5E1C-E647-921C-B376146C13D3}"/>
              </a:ext>
            </a:extLst>
          </p:cNvPr>
          <p:cNvSpPr txBox="1"/>
          <p:nvPr/>
        </p:nvSpPr>
        <p:spPr>
          <a:xfrm>
            <a:off x="3664740" y="3241420"/>
            <a:ext cx="5173663" cy="1754326"/>
          </a:xfrm>
          <a:prstGeom prst="rect">
            <a:avLst/>
          </a:prstGeom>
          <a:noFill/>
        </p:spPr>
        <p:txBody>
          <a:bodyPr wrap="square" rtlCol="0">
            <a:spAutoFit/>
          </a:bodyPr>
          <a:lstStyle/>
          <a:p>
            <a:pPr algn="l"/>
            <a:r>
              <a:rPr lang="en-US" sz="3600"/>
              <a:t>Tools for changing the detection  Approximation</a:t>
            </a:r>
          </a:p>
        </p:txBody>
      </p:sp>
    </p:spTree>
    <p:extLst>
      <p:ext uri="{BB962C8B-B14F-4D97-AF65-F5344CB8AC3E}">
        <p14:creationId xmlns:p14="http://schemas.microsoft.com/office/powerpoint/2010/main" val="96030916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34</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a:sym typeface="Times New Roman"/>
              </a:rPr>
              <a:t>Output Screenshots</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pic>
        <p:nvPicPr>
          <p:cNvPr id="6" name="Picture 7">
            <a:extLst>
              <a:ext uri="{FF2B5EF4-FFF2-40B4-BE49-F238E27FC236}">
                <a16:creationId xmlns:a16="http://schemas.microsoft.com/office/drawing/2014/main" id="{A6C52309-4E2A-224B-934B-48D18604A7DC}"/>
              </a:ext>
            </a:extLst>
          </p:cNvPr>
          <p:cNvPicPr>
            <a:picLocks noChangeAspect="1"/>
          </p:cNvPicPr>
          <p:nvPr/>
        </p:nvPicPr>
        <p:blipFill>
          <a:blip r:embed="rId2"/>
          <a:stretch>
            <a:fillRect/>
          </a:stretch>
        </p:blipFill>
        <p:spPr>
          <a:xfrm>
            <a:off x="898072" y="800808"/>
            <a:ext cx="4444999" cy="2456947"/>
          </a:xfrm>
          <a:prstGeom prst="rect">
            <a:avLst/>
          </a:prstGeom>
        </p:spPr>
      </p:pic>
      <p:pic>
        <p:nvPicPr>
          <p:cNvPr id="8" name="Picture 8">
            <a:extLst>
              <a:ext uri="{FF2B5EF4-FFF2-40B4-BE49-F238E27FC236}">
                <a16:creationId xmlns:a16="http://schemas.microsoft.com/office/drawing/2014/main" id="{FC7F160A-4153-7C47-AE71-EF8DFCCD3EEE}"/>
              </a:ext>
            </a:extLst>
          </p:cNvPr>
          <p:cNvPicPr>
            <a:picLocks noChangeAspect="1"/>
          </p:cNvPicPr>
          <p:nvPr/>
        </p:nvPicPr>
        <p:blipFill>
          <a:blip r:embed="rId3"/>
          <a:stretch>
            <a:fillRect/>
          </a:stretch>
        </p:blipFill>
        <p:spPr>
          <a:xfrm>
            <a:off x="3660322" y="3429000"/>
            <a:ext cx="5252357" cy="2927349"/>
          </a:xfrm>
          <a:prstGeom prst="rect">
            <a:avLst/>
          </a:prstGeom>
        </p:spPr>
      </p:pic>
      <p:sp>
        <p:nvSpPr>
          <p:cNvPr id="9" name="TextBox 8">
            <a:extLst>
              <a:ext uri="{FF2B5EF4-FFF2-40B4-BE49-F238E27FC236}">
                <a16:creationId xmlns:a16="http://schemas.microsoft.com/office/drawing/2014/main" id="{4ACCEB31-2C49-004E-ABE4-20B54BA3DBC5}"/>
              </a:ext>
            </a:extLst>
          </p:cNvPr>
          <p:cNvSpPr txBox="1"/>
          <p:nvPr/>
        </p:nvSpPr>
        <p:spPr>
          <a:xfrm>
            <a:off x="5716596" y="1442815"/>
            <a:ext cx="2895599" cy="1323439"/>
          </a:xfrm>
          <a:prstGeom prst="rect">
            <a:avLst/>
          </a:prstGeom>
          <a:noFill/>
        </p:spPr>
        <p:txBody>
          <a:bodyPr wrap="square" rtlCol="0">
            <a:spAutoFit/>
          </a:bodyPr>
          <a:lstStyle/>
          <a:p>
            <a:pPr algn="l"/>
            <a:r>
              <a:rPr lang="en-US" sz="4000"/>
              <a:t>Front Page..</a:t>
            </a:r>
          </a:p>
        </p:txBody>
      </p:sp>
      <p:sp>
        <p:nvSpPr>
          <p:cNvPr id="10" name="TextBox 9">
            <a:extLst>
              <a:ext uri="{FF2B5EF4-FFF2-40B4-BE49-F238E27FC236}">
                <a16:creationId xmlns:a16="http://schemas.microsoft.com/office/drawing/2014/main" id="{46F42DAF-A0EA-AC44-96F3-59EF2C5A1293}"/>
              </a:ext>
            </a:extLst>
          </p:cNvPr>
          <p:cNvSpPr txBox="1"/>
          <p:nvPr/>
        </p:nvSpPr>
        <p:spPr>
          <a:xfrm>
            <a:off x="1008171" y="4230954"/>
            <a:ext cx="3391471" cy="1323439"/>
          </a:xfrm>
          <a:prstGeom prst="rect">
            <a:avLst/>
          </a:prstGeom>
          <a:noFill/>
        </p:spPr>
        <p:txBody>
          <a:bodyPr wrap="square" rtlCol="0">
            <a:spAutoFit/>
          </a:bodyPr>
          <a:lstStyle/>
          <a:p>
            <a:pPr algn="l"/>
            <a:r>
              <a:rPr lang="en-US" sz="4000"/>
              <a:t>Concept layout</a:t>
            </a:r>
          </a:p>
        </p:txBody>
      </p:sp>
    </p:spTree>
    <p:extLst>
      <p:ext uri="{BB962C8B-B14F-4D97-AF65-F5344CB8AC3E}">
        <p14:creationId xmlns:p14="http://schemas.microsoft.com/office/powerpoint/2010/main" val="18883029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35</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IN" sz="3600" b="1" i="1" dirty="0">
                <a:sym typeface="Times New Roman"/>
              </a:rPr>
              <a:t>Conclusion</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4" name="TextBox 3">
            <a:extLst>
              <a:ext uri="{FF2B5EF4-FFF2-40B4-BE49-F238E27FC236}">
                <a16:creationId xmlns:a16="http://schemas.microsoft.com/office/drawing/2014/main" id="{80170CC8-5557-4235-959C-D10254A38E93}"/>
              </a:ext>
            </a:extLst>
          </p:cNvPr>
          <p:cNvSpPr txBox="1"/>
          <p:nvPr/>
        </p:nvSpPr>
        <p:spPr>
          <a:xfrm>
            <a:off x="479502" y="1393903"/>
            <a:ext cx="848607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To mitigate the spread of COVID-19 pandemic, measures must be taken. This face mask detector can be deployed in many areas like shopping malls, workplaces and other places to monitor the public and to avoid the spread of the disease by checking who is following basic rules and who is not.</a:t>
            </a:r>
          </a:p>
          <a:p>
            <a:endParaRPr lang="en-US" dirty="0">
              <a:latin typeface="Arial"/>
              <a:cs typeface="Arial"/>
            </a:endParaRPr>
          </a:p>
          <a:p>
            <a:r>
              <a:rPr lang="en-US" dirty="0">
                <a:latin typeface="Arial"/>
                <a:cs typeface="Arial"/>
              </a:rPr>
              <a:t>Thus we conclude that in accordance with our SDG goal i.e., for health and well being, we can create a safer environment.</a:t>
            </a:r>
            <a:endParaRPr lang="en-US" dirty="0">
              <a:latin typeface="Arial"/>
            </a:endParaRPr>
          </a:p>
        </p:txBody>
      </p:sp>
    </p:spTree>
    <p:extLst>
      <p:ext uri="{BB962C8B-B14F-4D97-AF65-F5344CB8AC3E}">
        <p14:creationId xmlns:p14="http://schemas.microsoft.com/office/powerpoint/2010/main" val="33418864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36</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121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US" sz="3600" i="1" dirty="0"/>
              <a:t>Participation and presentation Certificates of Poster/Prototype [If any]</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609600" y="865477"/>
            <a:ext cx="7772400" cy="107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27990" lvl="0" indent="-343535">
              <a:lnSpc>
                <a:spcPct val="117894"/>
              </a:lnSpc>
              <a:spcBef>
                <a:spcPts val="0"/>
              </a:spcBef>
              <a:spcAft>
                <a:spcPts val="0"/>
              </a:spcAft>
              <a:buSzPts val="1900"/>
              <a:buFont typeface="+mj-lt"/>
              <a:buAutoNum type="arabicPeriod"/>
            </a:pPr>
            <a:endParaRPr lang="en-IN" sz="1800" dirty="0">
              <a:latin typeface="Tahoma" panose="020B0604030504040204" pitchFamily="34" charset="0"/>
              <a:ea typeface="Tahoma" panose="020B0604030504040204" pitchFamily="34" charset="0"/>
              <a:cs typeface="Tahoma" panose="020B0604030504040204" pitchFamily="34" charset="0"/>
              <a:sym typeface="Times New Roman"/>
            </a:endParaRPr>
          </a:p>
          <a:p>
            <a:pPr marL="427990" lvl="0" indent="-343535">
              <a:lnSpc>
                <a:spcPct val="117894"/>
              </a:lnSpc>
              <a:spcBef>
                <a:spcPts val="0"/>
              </a:spcBef>
              <a:spcAft>
                <a:spcPts val="0"/>
              </a:spcAft>
              <a:buSzPts val="1900"/>
              <a:buFont typeface="+mj-lt"/>
              <a:buAutoNum type="arabicPeriod"/>
            </a:pPr>
            <a:endParaRPr lang="en-IN" sz="1800" dirty="0">
              <a:latin typeface="Tahoma" panose="020B0604030504040204" pitchFamily="34" charset="0"/>
              <a:ea typeface="Tahoma" panose="020B0604030504040204" pitchFamily="34" charset="0"/>
              <a:cs typeface="Tahoma" panose="020B0604030504040204" pitchFamily="34" charset="0"/>
              <a:sym typeface="Times New Roman"/>
            </a:endParaRPr>
          </a:p>
          <a:p>
            <a:pPr marL="84455" lvl="0" indent="0">
              <a:lnSpc>
                <a:spcPct val="117894"/>
              </a:lnSpc>
              <a:spcBef>
                <a:spcPts val="0"/>
              </a:spcBef>
              <a:spcAft>
                <a:spcPts val="0"/>
              </a:spcAft>
              <a:buSzPts val="1900"/>
              <a:buNone/>
            </a:pPr>
            <a:r>
              <a:rPr lang="en-IN" sz="1800" dirty="0">
                <a:latin typeface="Tahoma" panose="020B0604030504040204" pitchFamily="34" charset="0"/>
                <a:ea typeface="Tahoma" panose="020B0604030504040204" pitchFamily="34" charset="0"/>
                <a:cs typeface="Tahoma" panose="020B0604030504040204" pitchFamily="34" charset="0"/>
                <a:sym typeface="Times New Roman"/>
              </a:rPr>
              <a:t> </a:t>
            </a:r>
          </a:p>
        </p:txBody>
      </p:sp>
      <p:pic>
        <p:nvPicPr>
          <p:cNvPr id="6" name="Picture 5" descr="Graphical user interface&#10;&#10;Description automatically generated">
            <a:extLst>
              <a:ext uri="{FF2B5EF4-FFF2-40B4-BE49-F238E27FC236}">
                <a16:creationId xmlns:a16="http://schemas.microsoft.com/office/drawing/2014/main" id="{0AC63D5D-56C2-48B6-B1BE-2DECAE35E937}"/>
              </a:ext>
            </a:extLst>
          </p:cNvPr>
          <p:cNvPicPr>
            <a:picLocks noChangeAspect="1"/>
          </p:cNvPicPr>
          <p:nvPr/>
        </p:nvPicPr>
        <p:blipFill>
          <a:blip r:embed="rId2"/>
          <a:stretch>
            <a:fillRect/>
          </a:stretch>
        </p:blipFill>
        <p:spPr>
          <a:xfrm>
            <a:off x="70701" y="1261842"/>
            <a:ext cx="9002598" cy="4842714"/>
          </a:xfrm>
          <a:prstGeom prst="rect">
            <a:avLst/>
          </a:prstGeom>
        </p:spPr>
      </p:pic>
    </p:spTree>
    <p:extLst>
      <p:ext uri="{BB962C8B-B14F-4D97-AF65-F5344CB8AC3E}">
        <p14:creationId xmlns:p14="http://schemas.microsoft.com/office/powerpoint/2010/main" val="266621636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72163-FFC5-49D9-B1EB-BD67D43048C2}"/>
              </a:ext>
            </a:extLst>
          </p:cNvPr>
          <p:cNvSpPr>
            <a:spLocks noGrp="1"/>
          </p:cNvSpPr>
          <p:nvPr>
            <p:ph type="dt" sz="half" idx="10"/>
          </p:nvPr>
        </p:nvSpPr>
        <p:spPr/>
        <p:txBody>
          <a:bodyPr/>
          <a:lstStyle/>
          <a:p>
            <a:pPr>
              <a:defRPr/>
            </a:pPr>
            <a:fld id="{C320710D-7591-4B8F-AD58-BD7FD0A95357}" type="datetime1">
              <a:rPr lang="en-US" altLang="en-US" smtClean="0"/>
              <a:pPr>
                <a:defRPr/>
              </a:pPr>
              <a:t>12/15/2020</a:t>
            </a:fld>
            <a:endParaRPr lang="en-US" altLang="en-US"/>
          </a:p>
        </p:txBody>
      </p:sp>
      <p:sp>
        <p:nvSpPr>
          <p:cNvPr id="3" name="Footer Placeholder 2">
            <a:extLst>
              <a:ext uri="{FF2B5EF4-FFF2-40B4-BE49-F238E27FC236}">
                <a16:creationId xmlns:a16="http://schemas.microsoft.com/office/drawing/2014/main" id="{299DE740-FEFE-497A-99D8-9F474BC894A8}"/>
              </a:ext>
            </a:extLst>
          </p:cNvPr>
          <p:cNvSpPr>
            <a:spLocks noGrp="1"/>
          </p:cNvSpPr>
          <p:nvPr>
            <p:ph type="ftr" sz="quarter" idx="11"/>
          </p:nvPr>
        </p:nvSpPr>
        <p:spPr/>
        <p:txBody>
          <a:bodyPr/>
          <a:lstStyle/>
          <a:p>
            <a:pPr>
              <a:defRPr/>
            </a:pPr>
            <a:r>
              <a:rPr lang="en-US" altLang="en-US"/>
              <a:t>Design Thinking_Review I</a:t>
            </a:r>
          </a:p>
        </p:txBody>
      </p:sp>
      <p:sp>
        <p:nvSpPr>
          <p:cNvPr id="4" name="Slide Number Placeholder 3">
            <a:extLst>
              <a:ext uri="{FF2B5EF4-FFF2-40B4-BE49-F238E27FC236}">
                <a16:creationId xmlns:a16="http://schemas.microsoft.com/office/drawing/2014/main" id="{968800BC-C564-403E-B44A-CD528E437FA5}"/>
              </a:ext>
            </a:extLst>
          </p:cNvPr>
          <p:cNvSpPr>
            <a:spLocks noGrp="1"/>
          </p:cNvSpPr>
          <p:nvPr>
            <p:ph type="sldNum" sz="quarter" idx="12"/>
          </p:nvPr>
        </p:nvSpPr>
        <p:spPr/>
        <p:txBody>
          <a:bodyPr/>
          <a:lstStyle/>
          <a:p>
            <a:pPr>
              <a:defRPr/>
            </a:pPr>
            <a:fld id="{93898BCC-1C23-4EB9-872B-9732E6A722F3}" type="slidenum">
              <a:rPr lang="en-US" altLang="en-US" smtClean="0"/>
              <a:pPr>
                <a:defRPr/>
              </a:pPr>
              <a:t>37</a:t>
            </a:fld>
            <a:endParaRPr lang="en-US" altLang="en-US"/>
          </a:p>
        </p:txBody>
      </p:sp>
      <p:pic>
        <p:nvPicPr>
          <p:cNvPr id="7" name="Picture 6">
            <a:extLst>
              <a:ext uri="{FF2B5EF4-FFF2-40B4-BE49-F238E27FC236}">
                <a16:creationId xmlns:a16="http://schemas.microsoft.com/office/drawing/2014/main" id="{9E3471BD-563A-4A3D-A9A7-53F554ACFD5D}"/>
              </a:ext>
            </a:extLst>
          </p:cNvPr>
          <p:cNvPicPr>
            <a:picLocks noChangeAspect="1"/>
          </p:cNvPicPr>
          <p:nvPr/>
        </p:nvPicPr>
        <p:blipFill>
          <a:blip r:embed="rId2"/>
          <a:stretch>
            <a:fillRect/>
          </a:stretch>
        </p:blipFill>
        <p:spPr>
          <a:xfrm>
            <a:off x="73709" y="714120"/>
            <a:ext cx="4550107" cy="5824792"/>
          </a:xfrm>
          <a:prstGeom prst="rect">
            <a:avLst/>
          </a:prstGeom>
        </p:spPr>
      </p:pic>
      <p:pic>
        <p:nvPicPr>
          <p:cNvPr id="10" name="Picture 9">
            <a:extLst>
              <a:ext uri="{FF2B5EF4-FFF2-40B4-BE49-F238E27FC236}">
                <a16:creationId xmlns:a16="http://schemas.microsoft.com/office/drawing/2014/main" id="{E9667900-0503-409F-B8D1-8287E38AB088}"/>
              </a:ext>
            </a:extLst>
          </p:cNvPr>
          <p:cNvPicPr>
            <a:picLocks noChangeAspect="1"/>
          </p:cNvPicPr>
          <p:nvPr/>
        </p:nvPicPr>
        <p:blipFill>
          <a:blip r:embed="rId3"/>
          <a:stretch>
            <a:fillRect/>
          </a:stretch>
        </p:blipFill>
        <p:spPr>
          <a:xfrm>
            <a:off x="4623816" y="1254854"/>
            <a:ext cx="4451984" cy="3583560"/>
          </a:xfrm>
          <a:prstGeom prst="rect">
            <a:avLst/>
          </a:prstGeom>
        </p:spPr>
      </p:pic>
    </p:spTree>
    <p:extLst>
      <p:ext uri="{BB962C8B-B14F-4D97-AF65-F5344CB8AC3E}">
        <p14:creationId xmlns:p14="http://schemas.microsoft.com/office/powerpoint/2010/main" val="102125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61F5-CB9B-418C-9BCB-A1EF1C357EF4}"/>
              </a:ext>
            </a:extLst>
          </p:cNvPr>
          <p:cNvSpPr>
            <a:spLocks noGrp="1"/>
          </p:cNvSpPr>
          <p:nvPr>
            <p:ph type="dt" sz="quarter" idx="10"/>
          </p:nvPr>
        </p:nvSpPr>
        <p:spPr/>
        <p:txBody>
          <a:bodyPr/>
          <a:lstStyle/>
          <a:p>
            <a:pPr>
              <a:defRPr/>
            </a:pPr>
            <a:fld id="{451A9B35-F639-4F98-9466-CCAC0DD54188}" type="datetime1">
              <a:rPr lang="en-US"/>
              <a:pPr>
                <a:defRPr/>
              </a:pPr>
              <a:t>12/15/2020</a:t>
            </a:fld>
            <a:endParaRPr lang="en-US"/>
          </a:p>
        </p:txBody>
      </p:sp>
      <p:sp>
        <p:nvSpPr>
          <p:cNvPr id="3" name="Footer Placeholder 2">
            <a:extLst>
              <a:ext uri="{FF2B5EF4-FFF2-40B4-BE49-F238E27FC236}">
                <a16:creationId xmlns:a16="http://schemas.microsoft.com/office/drawing/2014/main" id="{D1B2E1D6-F38A-4893-8165-1378700066EE}"/>
              </a:ext>
            </a:extLst>
          </p:cNvPr>
          <p:cNvSpPr>
            <a:spLocks noGrp="1"/>
          </p:cNvSpPr>
          <p:nvPr>
            <p:ph type="ftr" sz="quarter" idx="11"/>
          </p:nvPr>
        </p:nvSpPr>
        <p:spPr/>
        <p:txBody>
          <a:bodyPr/>
          <a:lstStyle/>
          <a:p>
            <a:pPr>
              <a:defRPr/>
            </a:pPr>
            <a:r>
              <a:rPr lang="en-US"/>
              <a:t>Design Thinking_Review I</a:t>
            </a:r>
          </a:p>
        </p:txBody>
      </p:sp>
      <p:sp>
        <p:nvSpPr>
          <p:cNvPr id="22532" name="Slide Number Placeholder 3">
            <a:extLst>
              <a:ext uri="{FF2B5EF4-FFF2-40B4-BE49-F238E27FC236}">
                <a16:creationId xmlns:a16="http://schemas.microsoft.com/office/drawing/2014/main" id="{F2F081B7-23C5-4ACA-8206-E105FF2B5C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558014-83F9-48D1-B14B-AA053BD3DC0C}" type="slidenum">
              <a:rPr lang="en-US" altLang="en-US" sz="1200" smtClean="0">
                <a:solidFill>
                  <a:srgbClr val="898989"/>
                </a:solidFill>
                <a:latin typeface="Tahoma" panose="020B0604030504040204" pitchFamily="34" charset="0"/>
              </a:rPr>
              <a:pPr>
                <a:spcBef>
                  <a:spcPct val="0"/>
                </a:spcBef>
                <a:buFontTx/>
                <a:buNone/>
              </a:pPr>
              <a:t>38</a:t>
            </a:fld>
            <a:endParaRPr lang="en-US" altLang="en-US" sz="1200">
              <a:solidFill>
                <a:srgbClr val="898989"/>
              </a:solidFill>
              <a:latin typeface="Tahoma" panose="020B0604030504040204" pitchFamily="34" charset="0"/>
            </a:endParaRPr>
          </a:p>
        </p:txBody>
      </p:sp>
      <p:sp>
        <p:nvSpPr>
          <p:cNvPr id="22533" name="Rectangle 3">
            <a:extLst>
              <a:ext uri="{FF2B5EF4-FFF2-40B4-BE49-F238E27FC236}">
                <a16:creationId xmlns:a16="http://schemas.microsoft.com/office/drawing/2014/main" id="{FD5F49D1-6754-4E0F-A2D3-A6AAFE093588}"/>
              </a:ext>
            </a:extLst>
          </p:cNvPr>
          <p:cNvSpPr>
            <a:spLocks noChangeArrowheads="1"/>
          </p:cNvSpPr>
          <p:nvPr/>
        </p:nvSpPr>
        <p:spPr bwMode="auto">
          <a:xfrm>
            <a:off x="609600" y="-128588"/>
            <a:ext cx="8221663" cy="62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5090" marR="462280" lvl="0">
              <a:lnSpc>
                <a:spcPct val="100899"/>
              </a:lnSpc>
              <a:spcBef>
                <a:spcPts val="0"/>
              </a:spcBef>
              <a:spcAft>
                <a:spcPts val="0"/>
              </a:spcAft>
              <a:buSzPts val="1900"/>
              <a:buNone/>
            </a:pPr>
            <a:r>
              <a:rPr lang="en-US" sz="3600" i="1" dirty="0"/>
              <a:t>Gantt Chart-Schedule-Tracking </a:t>
            </a:r>
            <a:endParaRPr lang="en-IN" sz="3600" dirty="0">
              <a:solidFill>
                <a:srgbClr val="FF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22534" name="TextBox 5">
            <a:extLst>
              <a:ext uri="{FF2B5EF4-FFF2-40B4-BE49-F238E27FC236}">
                <a16:creationId xmlns:a16="http://schemas.microsoft.com/office/drawing/2014/main" id="{A4B6A9D4-1A45-4EAB-8D9F-F53DD29EED92}"/>
              </a:ext>
            </a:extLst>
          </p:cNvPr>
          <p:cNvSpPr txBox="1">
            <a:spLocks noChangeArrowheads="1"/>
          </p:cNvSpPr>
          <p:nvPr/>
        </p:nvSpPr>
        <p:spPr bwMode="auto">
          <a:xfrm>
            <a:off x="564995" y="508638"/>
            <a:ext cx="7772400" cy="107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27990" lvl="0" indent="-343535">
              <a:lnSpc>
                <a:spcPct val="117894"/>
              </a:lnSpc>
              <a:spcBef>
                <a:spcPts val="0"/>
              </a:spcBef>
              <a:spcAft>
                <a:spcPts val="0"/>
              </a:spcAft>
              <a:buSzPts val="1900"/>
              <a:buFont typeface="+mj-lt"/>
              <a:buAutoNum type="arabicPeriod"/>
            </a:pPr>
            <a:endParaRPr lang="en-IN" sz="1800" dirty="0">
              <a:latin typeface="Tahoma" panose="020B0604030504040204" pitchFamily="34" charset="0"/>
              <a:ea typeface="Tahoma" panose="020B0604030504040204" pitchFamily="34" charset="0"/>
              <a:cs typeface="Tahoma" panose="020B0604030504040204" pitchFamily="34" charset="0"/>
              <a:sym typeface="Times New Roman"/>
            </a:endParaRPr>
          </a:p>
          <a:p>
            <a:pPr marL="427990" lvl="0" indent="-343535">
              <a:lnSpc>
                <a:spcPct val="117894"/>
              </a:lnSpc>
              <a:spcBef>
                <a:spcPts val="0"/>
              </a:spcBef>
              <a:spcAft>
                <a:spcPts val="0"/>
              </a:spcAft>
              <a:buSzPts val="1900"/>
              <a:buFont typeface="+mj-lt"/>
              <a:buAutoNum type="arabicPeriod"/>
            </a:pPr>
            <a:endParaRPr lang="en-IN" sz="1800" dirty="0">
              <a:latin typeface="Tahoma" panose="020B0604030504040204" pitchFamily="34" charset="0"/>
              <a:ea typeface="Tahoma" panose="020B0604030504040204" pitchFamily="34" charset="0"/>
              <a:cs typeface="Tahoma" panose="020B0604030504040204" pitchFamily="34" charset="0"/>
              <a:sym typeface="Times New Roman"/>
            </a:endParaRPr>
          </a:p>
          <a:p>
            <a:pPr marL="84455" lvl="0" indent="0">
              <a:lnSpc>
                <a:spcPct val="117894"/>
              </a:lnSpc>
              <a:spcBef>
                <a:spcPts val="0"/>
              </a:spcBef>
              <a:spcAft>
                <a:spcPts val="0"/>
              </a:spcAft>
              <a:buSzPts val="1900"/>
              <a:buNone/>
            </a:pPr>
            <a:r>
              <a:rPr lang="en-IN" sz="1800" dirty="0">
                <a:latin typeface="Tahoma"/>
                <a:ea typeface="Tahoma"/>
                <a:cs typeface="Tahoma"/>
                <a:sym typeface="Times New Roman"/>
              </a:rPr>
              <a:t>Graph:</a:t>
            </a:r>
            <a:endParaRPr lang="en-IN" sz="18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Table 4">
            <a:extLst>
              <a:ext uri="{FF2B5EF4-FFF2-40B4-BE49-F238E27FC236}">
                <a16:creationId xmlns:a16="http://schemas.microsoft.com/office/drawing/2014/main" id="{AB43079F-EED0-45B8-B3F9-BB7D5D464AAB}"/>
              </a:ext>
            </a:extLst>
          </p:cNvPr>
          <p:cNvGraphicFramePr>
            <a:graphicFrameLocks noGrp="1"/>
          </p:cNvGraphicFramePr>
          <p:nvPr>
            <p:extLst>
              <p:ext uri="{D42A27DB-BD31-4B8C-83A1-F6EECF244321}">
                <p14:modId xmlns:p14="http://schemas.microsoft.com/office/powerpoint/2010/main" val="3102971596"/>
              </p:ext>
            </p:extLst>
          </p:nvPr>
        </p:nvGraphicFramePr>
        <p:xfrm>
          <a:off x="762428" y="2672635"/>
          <a:ext cx="7775317" cy="1998759"/>
        </p:xfrm>
        <a:graphic>
          <a:graphicData uri="http://schemas.openxmlformats.org/drawingml/2006/table">
            <a:tbl>
              <a:tblPr firstRow="1" firstCol="1" bandRow="1"/>
              <a:tblGrid>
                <a:gridCol w="1520547">
                  <a:extLst>
                    <a:ext uri="{9D8B030D-6E8A-4147-A177-3AD203B41FA5}">
                      <a16:colId xmlns:a16="http://schemas.microsoft.com/office/drawing/2014/main" val="1634643723"/>
                    </a:ext>
                  </a:extLst>
                </a:gridCol>
                <a:gridCol w="221703">
                  <a:extLst>
                    <a:ext uri="{9D8B030D-6E8A-4147-A177-3AD203B41FA5}">
                      <a16:colId xmlns:a16="http://schemas.microsoft.com/office/drawing/2014/main" val="2921203209"/>
                    </a:ext>
                  </a:extLst>
                </a:gridCol>
                <a:gridCol w="580988">
                  <a:extLst>
                    <a:ext uri="{9D8B030D-6E8A-4147-A177-3AD203B41FA5}">
                      <a16:colId xmlns:a16="http://schemas.microsoft.com/office/drawing/2014/main" val="251383150"/>
                    </a:ext>
                  </a:extLst>
                </a:gridCol>
                <a:gridCol w="943837">
                  <a:extLst>
                    <a:ext uri="{9D8B030D-6E8A-4147-A177-3AD203B41FA5}">
                      <a16:colId xmlns:a16="http://schemas.microsoft.com/office/drawing/2014/main" val="1026617361"/>
                    </a:ext>
                  </a:extLst>
                </a:gridCol>
                <a:gridCol w="362849">
                  <a:extLst>
                    <a:ext uri="{9D8B030D-6E8A-4147-A177-3AD203B41FA5}">
                      <a16:colId xmlns:a16="http://schemas.microsoft.com/office/drawing/2014/main" val="839470488"/>
                    </a:ext>
                  </a:extLst>
                </a:gridCol>
                <a:gridCol w="1866263">
                  <a:extLst>
                    <a:ext uri="{9D8B030D-6E8A-4147-A177-3AD203B41FA5}">
                      <a16:colId xmlns:a16="http://schemas.microsoft.com/office/drawing/2014/main" val="2887511862"/>
                    </a:ext>
                  </a:extLst>
                </a:gridCol>
                <a:gridCol w="162560">
                  <a:extLst>
                    <a:ext uri="{9D8B030D-6E8A-4147-A177-3AD203B41FA5}">
                      <a16:colId xmlns:a16="http://schemas.microsoft.com/office/drawing/2014/main" val="727369890"/>
                    </a:ext>
                  </a:extLst>
                </a:gridCol>
                <a:gridCol w="1954010">
                  <a:extLst>
                    <a:ext uri="{9D8B030D-6E8A-4147-A177-3AD203B41FA5}">
                      <a16:colId xmlns:a16="http://schemas.microsoft.com/office/drawing/2014/main" val="1071934399"/>
                    </a:ext>
                  </a:extLst>
                </a:gridCol>
                <a:gridCol w="162560">
                  <a:extLst>
                    <a:ext uri="{9D8B030D-6E8A-4147-A177-3AD203B41FA5}">
                      <a16:colId xmlns:a16="http://schemas.microsoft.com/office/drawing/2014/main" val="3928507578"/>
                    </a:ext>
                  </a:extLst>
                </a:gridCol>
              </a:tblGrid>
              <a:tr h="392653">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Start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2150535"/>
                  </a:ext>
                </a:extLst>
              </a:tr>
              <a:tr h="410400">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Planning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90866325"/>
                  </a:ext>
                </a:extLst>
              </a:tr>
              <a:tr h="392653">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Design discussion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1166216242"/>
                  </a:ext>
                </a:extLst>
              </a:tr>
              <a:tr h="410400">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Survey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527442985"/>
                  </a:ext>
                </a:extLst>
              </a:tr>
              <a:tr h="392653">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implementation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F5496"/>
                    </a:solidFill>
                  </a:tcPr>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3613809925"/>
                  </a:ext>
                </a:extLst>
              </a:tr>
            </a:tbl>
          </a:graphicData>
        </a:graphic>
      </p:graphicFrame>
      <p:sp>
        <p:nvSpPr>
          <p:cNvPr id="9" name="Text Box 2">
            <a:extLst>
              <a:ext uri="{FF2B5EF4-FFF2-40B4-BE49-F238E27FC236}">
                <a16:creationId xmlns:a16="http://schemas.microsoft.com/office/drawing/2014/main" id="{602F54B2-7D00-4F33-AF28-4F13BED6115F}"/>
              </a:ext>
            </a:extLst>
          </p:cNvPr>
          <p:cNvSpPr txBox="1">
            <a:spLocks noChangeArrowheads="1"/>
          </p:cNvSpPr>
          <p:nvPr/>
        </p:nvSpPr>
        <p:spPr bwMode="auto">
          <a:xfrm>
            <a:off x="2162424" y="2196944"/>
            <a:ext cx="617220"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US" sz="800" b="1" dirty="0">
                <a:effectLst/>
                <a:ea typeface="Calibri" panose="020F0502020204030204" pitchFamily="34" charset="0"/>
                <a:cs typeface="Times New Roman" panose="02020603050405020304" pitchFamily="18" charset="0"/>
              </a:rPr>
              <a:t>AUG 2020</a:t>
            </a:r>
            <a:endParaRPr lang="en-US" sz="1100" b="1" dirty="0">
              <a:effectLst/>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8D710424-17A4-414F-A551-462678FDF523}"/>
              </a:ext>
            </a:extLst>
          </p:cNvPr>
          <p:cNvSpPr txBox="1">
            <a:spLocks noChangeArrowheads="1"/>
          </p:cNvSpPr>
          <p:nvPr/>
        </p:nvSpPr>
        <p:spPr bwMode="auto">
          <a:xfrm>
            <a:off x="3548009" y="2196944"/>
            <a:ext cx="617220"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US" sz="800" dirty="0">
                <a:effectLst/>
                <a:ea typeface="Calibri" panose="020F0502020204030204" pitchFamily="34" charset="0"/>
                <a:cs typeface="Times New Roman" panose="02020603050405020304" pitchFamily="18" charset="0"/>
              </a:rPr>
              <a:t>SEP 2020</a:t>
            </a:r>
            <a:endParaRPr lang="en-US" sz="1100" dirty="0">
              <a:effectLst/>
              <a:ea typeface="Calibri" panose="020F0502020204030204" pitchFamily="34" charset="0"/>
              <a:cs typeface="Times New Roman" panose="02020603050405020304" pitchFamily="18" charset="0"/>
            </a:endParaRPr>
          </a:p>
        </p:txBody>
      </p:sp>
      <p:sp>
        <p:nvSpPr>
          <p:cNvPr id="11" name="Text Box 2">
            <a:extLst>
              <a:ext uri="{FF2B5EF4-FFF2-40B4-BE49-F238E27FC236}">
                <a16:creationId xmlns:a16="http://schemas.microsoft.com/office/drawing/2014/main" id="{0DA2DB38-3837-41C2-963E-FE962ED566B6}"/>
              </a:ext>
            </a:extLst>
          </p:cNvPr>
          <p:cNvSpPr txBox="1">
            <a:spLocks noChangeArrowheads="1"/>
          </p:cNvSpPr>
          <p:nvPr/>
        </p:nvSpPr>
        <p:spPr bwMode="auto">
          <a:xfrm>
            <a:off x="4933595" y="2196944"/>
            <a:ext cx="617220"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US" sz="800" dirty="0">
                <a:effectLst/>
                <a:ea typeface="Calibri" panose="020F0502020204030204" pitchFamily="34" charset="0"/>
                <a:cs typeface="Times New Roman" panose="02020603050405020304" pitchFamily="18" charset="0"/>
              </a:rPr>
              <a:t>OCT 2020</a:t>
            </a:r>
            <a:endParaRPr lang="en-US" sz="1100" dirty="0">
              <a:effectLst/>
              <a:ea typeface="Calibri" panose="020F0502020204030204" pitchFamily="34" charset="0"/>
              <a:cs typeface="Times New Roman" panose="02020603050405020304" pitchFamily="18" charset="0"/>
            </a:endParaRPr>
          </a:p>
        </p:txBody>
      </p:sp>
      <p:sp>
        <p:nvSpPr>
          <p:cNvPr id="12" name="Text Box 2">
            <a:extLst>
              <a:ext uri="{FF2B5EF4-FFF2-40B4-BE49-F238E27FC236}">
                <a16:creationId xmlns:a16="http://schemas.microsoft.com/office/drawing/2014/main" id="{B28CE9F8-E1B4-4973-9CAF-3AD4601FD01C}"/>
              </a:ext>
            </a:extLst>
          </p:cNvPr>
          <p:cNvSpPr txBox="1">
            <a:spLocks noChangeArrowheads="1"/>
          </p:cNvSpPr>
          <p:nvPr/>
        </p:nvSpPr>
        <p:spPr bwMode="auto">
          <a:xfrm>
            <a:off x="6319181" y="2196944"/>
            <a:ext cx="617220"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US" sz="800" dirty="0">
                <a:effectLst/>
                <a:ea typeface="Calibri" panose="020F0502020204030204" pitchFamily="34" charset="0"/>
                <a:cs typeface="Times New Roman" panose="02020603050405020304" pitchFamily="18" charset="0"/>
              </a:rPr>
              <a:t>NOV 2020</a:t>
            </a:r>
            <a:endParaRPr lang="en-US" sz="1100" dirty="0">
              <a:effectLst/>
              <a:ea typeface="Calibri" panose="020F0502020204030204" pitchFamily="34" charset="0"/>
              <a:cs typeface="Times New Roman" panose="02020603050405020304" pitchFamily="18" charset="0"/>
            </a:endParaRPr>
          </a:p>
        </p:txBody>
      </p:sp>
      <p:sp>
        <p:nvSpPr>
          <p:cNvPr id="13" name="Text Box 2">
            <a:extLst>
              <a:ext uri="{FF2B5EF4-FFF2-40B4-BE49-F238E27FC236}">
                <a16:creationId xmlns:a16="http://schemas.microsoft.com/office/drawing/2014/main" id="{41DAED4E-D479-445F-A4BF-3CC17F865C8F}"/>
              </a:ext>
            </a:extLst>
          </p:cNvPr>
          <p:cNvSpPr txBox="1">
            <a:spLocks noChangeArrowheads="1"/>
          </p:cNvSpPr>
          <p:nvPr/>
        </p:nvSpPr>
        <p:spPr bwMode="auto">
          <a:xfrm>
            <a:off x="7704767" y="2196944"/>
            <a:ext cx="617220"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US" sz="800" dirty="0">
                <a:effectLst/>
                <a:ea typeface="Calibri" panose="020F0502020204030204" pitchFamily="34" charset="0"/>
                <a:cs typeface="Times New Roman" panose="02020603050405020304" pitchFamily="18" charset="0"/>
              </a:rPr>
              <a:t>DEC 2020</a:t>
            </a: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905526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BC73C-BBF8-4F88-97CB-C7A6F39FA722}"/>
              </a:ext>
            </a:extLst>
          </p:cNvPr>
          <p:cNvSpPr>
            <a:spLocks noGrp="1"/>
          </p:cNvSpPr>
          <p:nvPr>
            <p:ph type="dt" sz="quarter" idx="10"/>
          </p:nvPr>
        </p:nvSpPr>
        <p:spPr/>
        <p:txBody>
          <a:bodyPr/>
          <a:lstStyle/>
          <a:p>
            <a:pPr>
              <a:defRPr/>
            </a:pPr>
            <a:fld id="{ADE86C75-9870-41C0-ACFF-7B497B0C85A3}" type="datetime1">
              <a:rPr lang="en-US"/>
              <a:pPr>
                <a:defRPr/>
              </a:pPr>
              <a:t>12/15/2020</a:t>
            </a:fld>
            <a:endParaRPr lang="en-US"/>
          </a:p>
        </p:txBody>
      </p:sp>
      <p:sp>
        <p:nvSpPr>
          <p:cNvPr id="3" name="Footer Placeholder 2">
            <a:extLst>
              <a:ext uri="{FF2B5EF4-FFF2-40B4-BE49-F238E27FC236}">
                <a16:creationId xmlns:a16="http://schemas.microsoft.com/office/drawing/2014/main" id="{2366DC81-2A64-4412-BBAC-F87D7748425D}"/>
              </a:ext>
            </a:extLst>
          </p:cNvPr>
          <p:cNvSpPr>
            <a:spLocks noGrp="1"/>
          </p:cNvSpPr>
          <p:nvPr>
            <p:ph type="ftr" sz="quarter" idx="11"/>
          </p:nvPr>
        </p:nvSpPr>
        <p:spPr/>
        <p:txBody>
          <a:bodyPr/>
          <a:lstStyle/>
          <a:p>
            <a:pPr>
              <a:defRPr/>
            </a:pPr>
            <a:r>
              <a:rPr lang="en-US"/>
              <a:t>Design Thinking_Review I</a:t>
            </a:r>
          </a:p>
        </p:txBody>
      </p:sp>
      <p:sp>
        <p:nvSpPr>
          <p:cNvPr id="23556" name="Slide Number Placeholder 3">
            <a:extLst>
              <a:ext uri="{FF2B5EF4-FFF2-40B4-BE49-F238E27FC236}">
                <a16:creationId xmlns:a16="http://schemas.microsoft.com/office/drawing/2014/main" id="{203F5CAE-CD01-4B74-839B-4F90830732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887098-9DAC-4A5A-ACA3-4C4FF831D287}" type="slidenum">
              <a:rPr lang="en-US" altLang="en-US" sz="1200" smtClean="0">
                <a:solidFill>
                  <a:srgbClr val="898989"/>
                </a:solidFill>
                <a:latin typeface="Tahoma" panose="020B0604030504040204" pitchFamily="34" charset="0"/>
              </a:rPr>
              <a:pPr>
                <a:spcBef>
                  <a:spcPct val="0"/>
                </a:spcBef>
                <a:buFontTx/>
                <a:buNone/>
              </a:pPr>
              <a:t>39</a:t>
            </a:fld>
            <a:endParaRPr lang="en-US" altLang="en-US" sz="1200">
              <a:solidFill>
                <a:srgbClr val="898989"/>
              </a:solidFill>
              <a:latin typeface="Tahoma" panose="020B0604030504040204" pitchFamily="34" charset="0"/>
            </a:endParaRPr>
          </a:p>
        </p:txBody>
      </p:sp>
      <p:sp>
        <p:nvSpPr>
          <p:cNvPr id="23557" name="Rectangle 4">
            <a:extLst>
              <a:ext uri="{FF2B5EF4-FFF2-40B4-BE49-F238E27FC236}">
                <a16:creationId xmlns:a16="http://schemas.microsoft.com/office/drawing/2014/main" id="{04290D25-6A89-49BF-BB83-E41C84B3B668}"/>
              </a:ext>
            </a:extLst>
          </p:cNvPr>
          <p:cNvSpPr>
            <a:spLocks noChangeArrowheads="1"/>
          </p:cNvSpPr>
          <p:nvPr/>
        </p:nvSpPr>
        <p:spPr bwMode="auto">
          <a:xfrm>
            <a:off x="3013075" y="3124200"/>
            <a:ext cx="3117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600" b="1">
                <a:latin typeface="Times New Roman" panose="02020603050405020304" pitchFamily="18" charset="0"/>
                <a:cs typeface="Times New Roman" panose="02020603050405020304" pitchFamily="18" charset="0"/>
              </a:rPr>
              <a:t>THANK  YOU</a:t>
            </a:r>
            <a:endParaRPr lang="en-US" altLang="en-US" sz="3600" b="1">
              <a:latin typeface="Tahoma" panose="020B0604030504040204" pitchFamily="3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F203BAC8-E830-449C-9414-BD1927905D5C}"/>
              </a:ext>
            </a:extLst>
          </p:cNvPr>
          <p:cNvSpPr txBox="1">
            <a:spLocks noChangeArrowheads="1"/>
          </p:cNvSpPr>
          <p:nvPr/>
        </p:nvSpPr>
        <p:spPr bwMode="auto">
          <a:xfrm>
            <a:off x="304800" y="442913"/>
            <a:ext cx="82296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buFontTx/>
              <a:buNone/>
            </a:pPr>
            <a:endParaRPr lang="en-US" altLang="en-US" sz="2000" b="1">
              <a:solidFill>
                <a:srgbClr val="0000FF"/>
              </a:solidFill>
              <a:latin typeface="Arial" panose="020B0604020202020204" pitchFamily="34" charset="0"/>
            </a:endParaRPr>
          </a:p>
          <a:p>
            <a:pPr eaLnBrk="1" hangingPunct="1">
              <a:lnSpc>
                <a:spcPct val="200000"/>
              </a:lnSpc>
            </a:pPr>
            <a:endParaRPr lang="en-US" altLang="en-US" sz="2000" b="1">
              <a:latin typeface="Arial" panose="020B0604020202020204" pitchFamily="34" charset="0"/>
            </a:endParaRPr>
          </a:p>
        </p:txBody>
      </p:sp>
      <p:sp>
        <p:nvSpPr>
          <p:cNvPr id="4" name="Date Placeholder 3">
            <a:extLst>
              <a:ext uri="{FF2B5EF4-FFF2-40B4-BE49-F238E27FC236}">
                <a16:creationId xmlns:a16="http://schemas.microsoft.com/office/drawing/2014/main" id="{956B4DD0-F676-4198-93B4-AF54F4BD21E1}"/>
              </a:ext>
            </a:extLst>
          </p:cNvPr>
          <p:cNvSpPr>
            <a:spLocks noGrp="1"/>
          </p:cNvSpPr>
          <p:nvPr>
            <p:ph type="dt" sz="quarter" idx="10"/>
          </p:nvPr>
        </p:nvSpPr>
        <p:spPr/>
        <p:txBody>
          <a:bodyPr/>
          <a:lstStyle/>
          <a:p>
            <a:pPr>
              <a:defRPr/>
            </a:pPr>
            <a:fld id="{2C229CB7-AE88-487C-ABCA-D300BCB06740}" type="datetime1">
              <a:rPr lang="en-US"/>
              <a:pPr>
                <a:defRPr/>
              </a:pPr>
              <a:t>12/15/2020</a:t>
            </a:fld>
            <a:endParaRPr lang="en-US" dirty="0"/>
          </a:p>
        </p:txBody>
      </p:sp>
      <p:sp>
        <p:nvSpPr>
          <p:cNvPr id="5" name="Footer Placeholder 4">
            <a:extLst>
              <a:ext uri="{FF2B5EF4-FFF2-40B4-BE49-F238E27FC236}">
                <a16:creationId xmlns:a16="http://schemas.microsoft.com/office/drawing/2014/main" id="{1298E1AA-354A-40F8-A4D1-F0B776761545}"/>
              </a:ext>
            </a:extLst>
          </p:cNvPr>
          <p:cNvSpPr>
            <a:spLocks noGrp="1"/>
          </p:cNvSpPr>
          <p:nvPr>
            <p:ph type="ftr" sz="quarter" idx="11"/>
          </p:nvPr>
        </p:nvSpPr>
        <p:spPr/>
        <p:txBody>
          <a:bodyPr/>
          <a:lstStyle/>
          <a:p>
            <a:pPr>
              <a:defRPr/>
            </a:pPr>
            <a:r>
              <a:rPr lang="en-US"/>
              <a:t>Design Thinking_Review I</a:t>
            </a:r>
            <a:endParaRPr lang="en-US" dirty="0"/>
          </a:p>
        </p:txBody>
      </p:sp>
      <p:sp>
        <p:nvSpPr>
          <p:cNvPr id="11269" name="Rectangle 7">
            <a:extLst>
              <a:ext uri="{FF2B5EF4-FFF2-40B4-BE49-F238E27FC236}">
                <a16:creationId xmlns:a16="http://schemas.microsoft.com/office/drawing/2014/main" id="{14870081-FAC1-4FC9-A7B4-21145D2E7785}"/>
              </a:ext>
            </a:extLst>
          </p:cNvPr>
          <p:cNvSpPr>
            <a:spLocks noChangeArrowheads="1"/>
          </p:cNvSpPr>
          <p:nvPr/>
        </p:nvSpPr>
        <p:spPr bwMode="auto">
          <a:xfrm>
            <a:off x="533400" y="-112713"/>
            <a:ext cx="8220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a:latin typeface="Times New Roman" panose="02020603050405020304" pitchFamily="18" charset="0"/>
                <a:cs typeface="Times New Roman" panose="02020603050405020304" pitchFamily="18" charset="0"/>
              </a:rPr>
              <a:t>INTRODUCTION</a:t>
            </a:r>
            <a:endParaRPr lang="en-US" altLang="en-US" sz="3600" b="1">
              <a:latin typeface="Tahoma" panose="020B0604030504040204" pitchFamily="34" charset="0"/>
            </a:endParaRPr>
          </a:p>
        </p:txBody>
      </p:sp>
      <p:sp>
        <p:nvSpPr>
          <p:cNvPr id="11270" name="Slide Number Placeholder 1">
            <a:extLst>
              <a:ext uri="{FF2B5EF4-FFF2-40B4-BE49-F238E27FC236}">
                <a16:creationId xmlns:a16="http://schemas.microsoft.com/office/drawing/2014/main" id="{ADFF7E85-9100-482F-B144-EA4AFBF94AB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1E5FB8-B45B-483F-87A2-8A89B9782FD5}" type="slidenum">
              <a:rPr lang="en-US" altLang="en-US" sz="1200" smtClean="0">
                <a:solidFill>
                  <a:srgbClr val="898989"/>
                </a:solidFill>
                <a:latin typeface="Tahoma" panose="020B0604030504040204" pitchFamily="34" charset="0"/>
              </a:rPr>
              <a:pPr>
                <a:spcBef>
                  <a:spcPct val="0"/>
                </a:spcBef>
                <a:buFontTx/>
                <a:buNone/>
              </a:pPr>
              <a:t>4</a:t>
            </a:fld>
            <a:endParaRPr lang="en-US" altLang="en-US" sz="1200" dirty="0">
              <a:solidFill>
                <a:srgbClr val="898989"/>
              </a:solidFill>
              <a:latin typeface="Tahoma" panose="020B0604030504040204" pitchFamily="34" charset="0"/>
            </a:endParaRPr>
          </a:p>
        </p:txBody>
      </p:sp>
      <p:sp>
        <p:nvSpPr>
          <p:cNvPr id="11" name="TextBox 10"/>
          <p:cNvSpPr txBox="1"/>
          <p:nvPr/>
        </p:nvSpPr>
        <p:spPr>
          <a:xfrm>
            <a:off x="450272" y="1688276"/>
            <a:ext cx="7938655"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b="0" i="0" dirty="0">
                <a:solidFill>
                  <a:srgbClr val="0A0A0A"/>
                </a:solidFill>
                <a:effectLst/>
                <a:latin typeface="+mn-lt"/>
              </a:rPr>
              <a:t>The coronavirus COVID-19 pandemic is the defining global health crisis of our time.</a:t>
            </a:r>
            <a:endParaRPr lang="en-US" sz="2400" b="0" i="0" dirty="0">
              <a:solidFill>
                <a:srgbClr val="222222"/>
              </a:solidFill>
              <a:effectLst/>
              <a:latin typeface="+mn-lt"/>
            </a:endParaRPr>
          </a:p>
          <a:p>
            <a:pPr marL="342900" indent="-342900" algn="just">
              <a:buFont typeface="Wingdings" panose="05000000000000000000" pitchFamily="2" charset="2"/>
              <a:buChar char="v"/>
            </a:pPr>
            <a:endParaRPr lang="en-US" sz="2400" dirty="0">
              <a:solidFill>
                <a:srgbClr val="222222"/>
              </a:solidFill>
              <a:latin typeface="+mn-lt"/>
            </a:endParaRPr>
          </a:p>
          <a:p>
            <a:pPr marL="342900" indent="-342900" algn="just">
              <a:buFont typeface="Wingdings" panose="05000000000000000000" pitchFamily="2" charset="2"/>
              <a:buChar char="v"/>
            </a:pPr>
            <a:r>
              <a:rPr lang="en-US" sz="2400" dirty="0">
                <a:solidFill>
                  <a:srgbClr val="222222"/>
                </a:solidFill>
                <a:latin typeface="+mn-lt"/>
              </a:rPr>
              <a:t>It </a:t>
            </a:r>
            <a:r>
              <a:rPr lang="en-US" sz="2400" b="0" i="0" dirty="0">
                <a:solidFill>
                  <a:srgbClr val="222222"/>
                </a:solidFill>
                <a:effectLst/>
                <a:latin typeface="+mn-lt"/>
              </a:rPr>
              <a:t>spreads primarily when people are in close contact and one person inhales small droplets produced by an infected person. </a:t>
            </a:r>
          </a:p>
          <a:p>
            <a:pPr marL="342900" indent="-342900" algn="just">
              <a:buFont typeface="Wingdings" panose="05000000000000000000" pitchFamily="2" charset="2"/>
              <a:buChar char="v"/>
            </a:pPr>
            <a:endParaRPr lang="en-US" sz="2400" dirty="0">
              <a:solidFill>
                <a:srgbClr val="222222"/>
              </a:solidFill>
              <a:latin typeface="+mn-lt"/>
            </a:endParaRPr>
          </a:p>
          <a:p>
            <a:pPr marL="342900" indent="-342900" algn="just">
              <a:buFont typeface="Wingdings" panose="05000000000000000000" pitchFamily="2" charset="2"/>
              <a:buChar char="v"/>
            </a:pPr>
            <a:r>
              <a:rPr lang="en-US" sz="2400" b="0" i="0" dirty="0">
                <a:solidFill>
                  <a:srgbClr val="222222"/>
                </a:solidFill>
                <a:effectLst/>
                <a:latin typeface="+mn-lt"/>
              </a:rPr>
              <a:t>The cheapest and one of the most effective method of prevention is to wear a mask. </a:t>
            </a:r>
            <a:endParaRPr lang="en-IN" sz="2400" dirty="0">
              <a:latin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26F38-4A40-4BB2-B42D-B0B144D881A1}"/>
              </a:ext>
            </a:extLst>
          </p:cNvPr>
          <p:cNvSpPr>
            <a:spLocks noGrp="1"/>
          </p:cNvSpPr>
          <p:nvPr>
            <p:ph type="dt" sz="half" idx="10"/>
          </p:nvPr>
        </p:nvSpPr>
        <p:spPr/>
        <p:txBody>
          <a:bodyPr/>
          <a:lstStyle/>
          <a:p>
            <a:pPr>
              <a:defRPr/>
            </a:pPr>
            <a:fld id="{45FBE32E-E48A-4610-B0B9-78DEB32FC0D2}" type="datetime1">
              <a:rPr lang="en-US" smtClean="0"/>
              <a:pPr>
                <a:defRPr/>
              </a:pPr>
              <a:t>12/15/2020</a:t>
            </a:fld>
            <a:endParaRPr lang="en-US" dirty="0"/>
          </a:p>
        </p:txBody>
      </p:sp>
      <p:sp>
        <p:nvSpPr>
          <p:cNvPr id="3" name="Footer Placeholder 2">
            <a:extLst>
              <a:ext uri="{FF2B5EF4-FFF2-40B4-BE49-F238E27FC236}">
                <a16:creationId xmlns:a16="http://schemas.microsoft.com/office/drawing/2014/main" id="{86E83307-95AF-4B31-ABB8-30814CE2D029}"/>
              </a:ext>
            </a:extLst>
          </p:cNvPr>
          <p:cNvSpPr>
            <a:spLocks noGrp="1"/>
          </p:cNvSpPr>
          <p:nvPr>
            <p:ph type="ftr" sz="quarter" idx="11"/>
          </p:nvPr>
        </p:nvSpPr>
        <p:spPr/>
        <p:txBody>
          <a:bodyPr/>
          <a:lstStyle/>
          <a:p>
            <a:pPr>
              <a:defRPr/>
            </a:pPr>
            <a:r>
              <a:rPr lang="en-US"/>
              <a:t>Design Thinking_Review I</a:t>
            </a:r>
          </a:p>
        </p:txBody>
      </p:sp>
      <p:sp>
        <p:nvSpPr>
          <p:cNvPr id="4" name="Slide Number Placeholder 3">
            <a:extLst>
              <a:ext uri="{FF2B5EF4-FFF2-40B4-BE49-F238E27FC236}">
                <a16:creationId xmlns:a16="http://schemas.microsoft.com/office/drawing/2014/main" id="{A821D97B-705E-4FD1-89C6-E083EF015EA3}"/>
              </a:ext>
            </a:extLst>
          </p:cNvPr>
          <p:cNvSpPr>
            <a:spLocks noGrp="1"/>
          </p:cNvSpPr>
          <p:nvPr>
            <p:ph type="sldNum" sz="quarter" idx="12"/>
          </p:nvPr>
        </p:nvSpPr>
        <p:spPr/>
        <p:txBody>
          <a:bodyPr/>
          <a:lstStyle/>
          <a:p>
            <a:pPr>
              <a:defRPr/>
            </a:pPr>
            <a:fld id="{5F0AB417-7872-49F4-BFFF-3514A80AD662}" type="slidenum">
              <a:rPr lang="en-US" altLang="en-US" smtClean="0"/>
              <a:pPr>
                <a:defRPr/>
              </a:pPr>
              <a:t>5</a:t>
            </a:fld>
            <a:endParaRPr lang="en-US" altLang="en-US"/>
          </a:p>
        </p:txBody>
      </p:sp>
      <p:pic>
        <p:nvPicPr>
          <p:cNvPr id="6" name="Picture 5" descr="Screen Shot 2017-05-03 at 1.50.13 PM.png">
            <a:extLst>
              <a:ext uri="{FF2B5EF4-FFF2-40B4-BE49-F238E27FC236}">
                <a16:creationId xmlns:a16="http://schemas.microsoft.com/office/drawing/2014/main" id="{80B0620D-1074-42CB-A3F3-28B8A2E6A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838200"/>
            <a:ext cx="8850929" cy="5334000"/>
          </a:xfrm>
          <a:prstGeom prst="rect">
            <a:avLst/>
          </a:prstGeom>
        </p:spPr>
      </p:pic>
    </p:spTree>
    <p:extLst>
      <p:ext uri="{BB962C8B-B14F-4D97-AF65-F5344CB8AC3E}">
        <p14:creationId xmlns:p14="http://schemas.microsoft.com/office/powerpoint/2010/main" val="38059947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DE93F-9F58-4280-94DF-27DB488D3605}"/>
              </a:ext>
            </a:extLst>
          </p:cNvPr>
          <p:cNvSpPr>
            <a:spLocks noGrp="1"/>
          </p:cNvSpPr>
          <p:nvPr>
            <p:ph type="dt" sz="quarter" idx="10"/>
          </p:nvPr>
        </p:nvSpPr>
        <p:spPr/>
        <p:txBody>
          <a:bodyPr/>
          <a:lstStyle/>
          <a:p>
            <a:pPr>
              <a:defRPr/>
            </a:pPr>
            <a:fld id="{6F9029CA-8902-49C5-A1CA-030390606110}" type="datetime1">
              <a:rPr lang="en-US"/>
              <a:pPr>
                <a:defRPr/>
              </a:pPr>
              <a:t>12/15/2020</a:t>
            </a:fld>
            <a:endParaRPr lang="en-US"/>
          </a:p>
        </p:txBody>
      </p:sp>
      <p:sp>
        <p:nvSpPr>
          <p:cNvPr id="3" name="Footer Placeholder 2">
            <a:extLst>
              <a:ext uri="{FF2B5EF4-FFF2-40B4-BE49-F238E27FC236}">
                <a16:creationId xmlns:a16="http://schemas.microsoft.com/office/drawing/2014/main" id="{FF490876-FBF1-4A53-8F6B-F06D74EE904D}"/>
              </a:ext>
            </a:extLst>
          </p:cNvPr>
          <p:cNvSpPr>
            <a:spLocks noGrp="1"/>
          </p:cNvSpPr>
          <p:nvPr>
            <p:ph type="ftr" sz="quarter" idx="11"/>
          </p:nvPr>
        </p:nvSpPr>
        <p:spPr/>
        <p:txBody>
          <a:bodyPr/>
          <a:lstStyle/>
          <a:p>
            <a:pPr>
              <a:defRPr/>
            </a:pPr>
            <a:r>
              <a:rPr lang="en-US"/>
              <a:t>Design Thinking_Review I</a:t>
            </a:r>
          </a:p>
        </p:txBody>
      </p:sp>
      <p:sp>
        <p:nvSpPr>
          <p:cNvPr id="12292" name="Slide Number Placeholder 3">
            <a:extLst>
              <a:ext uri="{FF2B5EF4-FFF2-40B4-BE49-F238E27FC236}">
                <a16:creationId xmlns:a16="http://schemas.microsoft.com/office/drawing/2014/main" id="{E57A37D5-812E-4D64-BEFA-C5E463B37D1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A8581F2-5D29-4BBD-AB18-06DDDD7BFDFF}" type="slidenum">
              <a:rPr lang="en-US" altLang="en-US" sz="1200" smtClean="0">
                <a:solidFill>
                  <a:srgbClr val="898989"/>
                </a:solidFill>
                <a:latin typeface="Tahoma" panose="020B0604030504040204" pitchFamily="34" charset="0"/>
              </a:rPr>
              <a:pPr>
                <a:spcBef>
                  <a:spcPct val="0"/>
                </a:spcBef>
                <a:buFontTx/>
                <a:buNone/>
              </a:pPr>
              <a:t>6</a:t>
            </a:fld>
            <a:endParaRPr lang="en-US" altLang="en-US" sz="1200">
              <a:solidFill>
                <a:srgbClr val="898989"/>
              </a:solidFill>
              <a:latin typeface="Tahoma" panose="020B0604030504040204" pitchFamily="34" charset="0"/>
            </a:endParaRPr>
          </a:p>
        </p:txBody>
      </p:sp>
      <p:sp>
        <p:nvSpPr>
          <p:cNvPr id="12293" name="Rectangle 7">
            <a:extLst>
              <a:ext uri="{FF2B5EF4-FFF2-40B4-BE49-F238E27FC236}">
                <a16:creationId xmlns:a16="http://schemas.microsoft.com/office/drawing/2014/main" id="{3642BED9-056F-4C76-A285-196C1B3BCE12}"/>
              </a:ext>
            </a:extLst>
          </p:cNvPr>
          <p:cNvSpPr>
            <a:spLocks noChangeArrowheads="1"/>
          </p:cNvSpPr>
          <p:nvPr/>
        </p:nvSpPr>
        <p:spPr bwMode="auto">
          <a:xfrm>
            <a:off x="533400" y="-112713"/>
            <a:ext cx="8220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dirty="0">
                <a:latin typeface="Times New Roman" panose="02020603050405020304" pitchFamily="18" charset="0"/>
                <a:cs typeface="Times New Roman" panose="02020603050405020304" pitchFamily="18" charset="0"/>
              </a:rPr>
              <a:t>APPLICATIONS/SOCIETAL NEED</a:t>
            </a:r>
            <a:endParaRPr lang="en-US" altLang="en-US" sz="3600" b="1" dirty="0">
              <a:latin typeface="Tahoma" panose="020B0604030504040204" pitchFamily="34" charset="0"/>
            </a:endParaRPr>
          </a:p>
        </p:txBody>
      </p:sp>
      <p:sp>
        <p:nvSpPr>
          <p:cNvPr id="12294" name="TextBox 3">
            <a:extLst>
              <a:ext uri="{FF2B5EF4-FFF2-40B4-BE49-F238E27FC236}">
                <a16:creationId xmlns:a16="http://schemas.microsoft.com/office/drawing/2014/main" id="{619A2259-7044-441C-953A-00BF9FBE98EC}"/>
              </a:ext>
            </a:extLst>
          </p:cNvPr>
          <p:cNvSpPr txBox="1">
            <a:spLocks noChangeArrowheads="1"/>
          </p:cNvSpPr>
          <p:nvPr/>
        </p:nvSpPr>
        <p:spPr bwMode="auto">
          <a:xfrm>
            <a:off x="952500" y="1148301"/>
            <a:ext cx="7239000"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Font typeface="Wingdings" panose="05000000000000000000" pitchFamily="2" charset="2"/>
              <a:buChar char="v"/>
            </a:pPr>
            <a:r>
              <a:rPr lang="en-US" sz="2400" b="0" i="0" dirty="0">
                <a:solidFill>
                  <a:srgbClr val="000000"/>
                </a:solidFill>
                <a:effectLst/>
                <a:latin typeface="+mn-lt"/>
              </a:rPr>
              <a:t>CDC recommends that people wear masks in public settings and when around people who don’t live in your household, especially when other </a:t>
            </a:r>
            <a:r>
              <a:rPr lang="en-US" sz="2400" b="0" i="0" dirty="0">
                <a:effectLst/>
                <a:latin typeface="+mn-lt"/>
              </a:rPr>
              <a:t>social distancing </a:t>
            </a:r>
            <a:r>
              <a:rPr lang="en-US" sz="2400" b="0" i="0" dirty="0">
                <a:solidFill>
                  <a:srgbClr val="000000"/>
                </a:solidFill>
                <a:effectLst/>
                <a:latin typeface="+mn-lt"/>
              </a:rPr>
              <a:t>measures are difficult to maintain.</a:t>
            </a:r>
          </a:p>
          <a:p>
            <a:pPr algn="just">
              <a:buFont typeface="Wingdings" panose="05000000000000000000" pitchFamily="2" charset="2"/>
              <a:buChar char="v"/>
            </a:pPr>
            <a:r>
              <a:rPr lang="en-US" sz="2400" b="0" i="0" dirty="0">
                <a:solidFill>
                  <a:srgbClr val="000000"/>
                </a:solidFill>
                <a:effectLst/>
                <a:latin typeface="+mn-lt"/>
              </a:rPr>
              <a:t>Masks may help prevent people who have COVID-19 from spreading the virus to others.</a:t>
            </a:r>
          </a:p>
          <a:p>
            <a:pPr algn="just">
              <a:buFont typeface="Wingdings" panose="05000000000000000000" pitchFamily="2" charset="2"/>
              <a:buChar char="v"/>
            </a:pPr>
            <a:r>
              <a:rPr lang="en-US" sz="2400" b="0" i="0" dirty="0">
                <a:solidFill>
                  <a:srgbClr val="000000"/>
                </a:solidFill>
                <a:effectLst/>
                <a:latin typeface="+mn-lt"/>
              </a:rPr>
              <a:t>Masks are most likely to reduce the spread of COVID-19 when they are widely used by people in public settings.</a:t>
            </a:r>
          </a:p>
          <a:p>
            <a:pPr algn="just">
              <a:buFont typeface="Wingdings" panose="05000000000000000000" pitchFamily="2" charset="2"/>
              <a:buChar char="v"/>
            </a:pPr>
            <a:r>
              <a:rPr lang="en-US" sz="2400" b="0" i="0" dirty="0">
                <a:solidFill>
                  <a:srgbClr val="000000"/>
                </a:solidFill>
                <a:effectLst/>
                <a:latin typeface="+mn-lt"/>
              </a:rPr>
              <a:t>Masks with exhalation valves or vents should NOT be worn to help prevent the person wearing the mask from spreading COVID-19 to others (source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0EE5A-4C81-46C1-A254-34C5CAC16AD5}"/>
              </a:ext>
            </a:extLst>
          </p:cNvPr>
          <p:cNvSpPr>
            <a:spLocks noGrp="1"/>
          </p:cNvSpPr>
          <p:nvPr>
            <p:ph type="dt" sz="quarter" idx="10"/>
          </p:nvPr>
        </p:nvSpPr>
        <p:spPr/>
        <p:txBody>
          <a:bodyPr/>
          <a:lstStyle/>
          <a:p>
            <a:pPr>
              <a:defRPr/>
            </a:pPr>
            <a:fld id="{7174BAC2-C741-472A-9C9D-FB6F29489E81}" type="datetime1">
              <a:rPr lang="en-US"/>
              <a:pPr>
                <a:defRPr/>
              </a:pPr>
              <a:t>12/15/2020</a:t>
            </a:fld>
            <a:endParaRPr lang="en-US"/>
          </a:p>
        </p:txBody>
      </p:sp>
      <p:sp>
        <p:nvSpPr>
          <p:cNvPr id="3" name="Footer Placeholder 2">
            <a:extLst>
              <a:ext uri="{FF2B5EF4-FFF2-40B4-BE49-F238E27FC236}">
                <a16:creationId xmlns:a16="http://schemas.microsoft.com/office/drawing/2014/main" id="{6CF36F1A-F199-40E2-AF82-44607DBBBD3D}"/>
              </a:ext>
            </a:extLst>
          </p:cNvPr>
          <p:cNvSpPr>
            <a:spLocks noGrp="1"/>
          </p:cNvSpPr>
          <p:nvPr>
            <p:ph type="ftr" sz="quarter" idx="11"/>
          </p:nvPr>
        </p:nvSpPr>
        <p:spPr/>
        <p:txBody>
          <a:bodyPr/>
          <a:lstStyle/>
          <a:p>
            <a:pPr>
              <a:defRPr/>
            </a:pPr>
            <a:r>
              <a:rPr lang="en-US"/>
              <a:t>Design Thinking_Review I</a:t>
            </a:r>
          </a:p>
        </p:txBody>
      </p:sp>
      <p:sp>
        <p:nvSpPr>
          <p:cNvPr id="13316" name="Slide Number Placeholder 3">
            <a:extLst>
              <a:ext uri="{FF2B5EF4-FFF2-40B4-BE49-F238E27FC236}">
                <a16:creationId xmlns:a16="http://schemas.microsoft.com/office/drawing/2014/main" id="{ED9ECDF9-9A63-4130-8B7F-FE742D97C2E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925ED97-4CCA-47B0-8A03-E2DDB0581704}" type="slidenum">
              <a:rPr lang="en-US" altLang="en-US" sz="1200" smtClean="0">
                <a:solidFill>
                  <a:srgbClr val="898989"/>
                </a:solidFill>
                <a:latin typeface="Tahoma" panose="020B0604030504040204" pitchFamily="34" charset="0"/>
              </a:rPr>
              <a:pPr>
                <a:spcBef>
                  <a:spcPct val="0"/>
                </a:spcBef>
                <a:buFontTx/>
                <a:buNone/>
              </a:pPr>
              <a:t>7</a:t>
            </a:fld>
            <a:endParaRPr lang="en-US" altLang="en-US" sz="1200">
              <a:solidFill>
                <a:srgbClr val="898989"/>
              </a:solidFill>
              <a:latin typeface="Tahoma" panose="020B0604030504040204" pitchFamily="34" charset="0"/>
            </a:endParaRPr>
          </a:p>
        </p:txBody>
      </p:sp>
      <p:sp>
        <p:nvSpPr>
          <p:cNvPr id="13317" name="Rectangle 7">
            <a:extLst>
              <a:ext uri="{FF2B5EF4-FFF2-40B4-BE49-F238E27FC236}">
                <a16:creationId xmlns:a16="http://schemas.microsoft.com/office/drawing/2014/main" id="{E015ECC2-0130-4C78-9DDA-BDFF6FACE137}"/>
              </a:ext>
            </a:extLst>
          </p:cNvPr>
          <p:cNvSpPr>
            <a:spLocks noChangeArrowheads="1"/>
          </p:cNvSpPr>
          <p:nvPr/>
        </p:nvSpPr>
        <p:spPr bwMode="auto">
          <a:xfrm>
            <a:off x="533400" y="-112713"/>
            <a:ext cx="8220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600" b="1" dirty="0">
                <a:latin typeface="Times New Roman" panose="02020603050405020304" pitchFamily="18" charset="0"/>
                <a:cs typeface="Times New Roman" panose="02020603050405020304" pitchFamily="18" charset="0"/>
              </a:rPr>
              <a:t>MOTIVATION</a:t>
            </a:r>
            <a:endParaRPr lang="en-US" altLang="en-US" sz="3600" b="1" dirty="0">
              <a:latin typeface="Tahoma" panose="020B0604030504040204" pitchFamily="34" charset="0"/>
            </a:endParaRPr>
          </a:p>
        </p:txBody>
      </p:sp>
      <p:sp>
        <p:nvSpPr>
          <p:cNvPr id="6" name="Rectangle 5">
            <a:extLst>
              <a:ext uri="{FF2B5EF4-FFF2-40B4-BE49-F238E27FC236}">
                <a16:creationId xmlns:a16="http://schemas.microsoft.com/office/drawing/2014/main" id="{605E7931-876B-4FC1-9250-EC9F5771B4E3}"/>
              </a:ext>
            </a:extLst>
          </p:cNvPr>
          <p:cNvSpPr/>
          <p:nvPr/>
        </p:nvSpPr>
        <p:spPr>
          <a:xfrm>
            <a:off x="522795" y="1347340"/>
            <a:ext cx="8098410" cy="4163319"/>
          </a:xfrm>
          <a:prstGeom prst="rect">
            <a:avLst/>
          </a:prstGeom>
        </p:spPr>
        <p:txBody>
          <a:bodyPr wrap="square">
            <a:spAutoFit/>
          </a:bodyPr>
          <a:lstStyle/>
          <a:p>
            <a:pPr marL="285750" indent="-285750">
              <a:buFont typeface="Wingdings" panose="05000000000000000000" pitchFamily="2" charset="2"/>
              <a:buChar char="v"/>
            </a:pPr>
            <a:r>
              <a:rPr lang="en-IN" sz="2400" dirty="0">
                <a:latin typeface="+mn-lt"/>
              </a:rPr>
              <a:t>The ultimate aim of this project -&gt; to make everyone wear mask.</a:t>
            </a:r>
          </a:p>
          <a:p>
            <a:endParaRPr lang="en-IN" sz="2400" dirty="0">
              <a:latin typeface="+mn-lt"/>
            </a:endParaRPr>
          </a:p>
          <a:p>
            <a:pPr marL="285750" indent="-285750">
              <a:buFont typeface="Wingdings" panose="05000000000000000000" pitchFamily="2" charset="2"/>
              <a:buChar char="v"/>
            </a:pPr>
            <a:r>
              <a:rPr lang="en-IN" sz="2400" dirty="0">
                <a:latin typeface="+mn-lt"/>
              </a:rPr>
              <a:t>The blackmark feature (in workspace) allows others to be safe around those who most likely forget to wear mask often.</a:t>
            </a:r>
          </a:p>
          <a:p>
            <a:endParaRPr lang="en-IN" sz="2400" dirty="0">
              <a:latin typeface="+mn-lt"/>
            </a:endParaRPr>
          </a:p>
          <a:p>
            <a:pPr marL="285750" indent="-285750">
              <a:buFont typeface="Wingdings" panose="05000000000000000000" pitchFamily="2" charset="2"/>
              <a:buChar char="v"/>
            </a:pPr>
            <a:r>
              <a:rPr lang="en-IN" sz="2400" dirty="0">
                <a:latin typeface="+mn-lt"/>
              </a:rPr>
              <a:t>It also notifies people who wears masks in a lethargic way (wearing mask for only mouth and so on).</a:t>
            </a:r>
          </a:p>
          <a:p>
            <a:endParaRPr lang="en-IN" sz="2400" dirty="0">
              <a:latin typeface="+mn-lt"/>
            </a:endParaRPr>
          </a:p>
          <a:p>
            <a:pPr marL="285750" indent="-285750">
              <a:buFont typeface="Wingdings" panose="05000000000000000000" pitchFamily="2" charset="2"/>
              <a:buChar char="v"/>
            </a:pPr>
            <a:r>
              <a:rPr lang="en-IN" sz="2400" dirty="0">
                <a:latin typeface="+mn-lt"/>
              </a:rPr>
              <a:t>This in turn leads us to a safer environment.</a:t>
            </a:r>
          </a:p>
          <a:p>
            <a:pPr lvl="0">
              <a:lnSpc>
                <a:spcPct val="107000"/>
              </a:lnSpc>
              <a:spcAft>
                <a:spcPts val="0"/>
              </a:spcAft>
            </a:pPr>
            <a:endParaRPr lang="en-IN"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52315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5319B-5BCB-4D82-AD04-620224FAF6A8}"/>
              </a:ext>
            </a:extLst>
          </p:cNvPr>
          <p:cNvSpPr>
            <a:spLocks noGrp="1"/>
          </p:cNvSpPr>
          <p:nvPr>
            <p:ph type="dt" sz="half" idx="10"/>
          </p:nvPr>
        </p:nvSpPr>
        <p:spPr/>
        <p:txBody>
          <a:bodyPr/>
          <a:lstStyle/>
          <a:p>
            <a:pPr>
              <a:defRPr/>
            </a:pPr>
            <a:fld id="{45FBE32E-E48A-4610-B0B9-78DEB32FC0D2}" type="datetime1">
              <a:rPr lang="en-US" smtClean="0"/>
              <a:pPr>
                <a:defRPr/>
              </a:pPr>
              <a:t>12/15/2020</a:t>
            </a:fld>
            <a:endParaRPr lang="en-US"/>
          </a:p>
        </p:txBody>
      </p:sp>
      <p:sp>
        <p:nvSpPr>
          <p:cNvPr id="3" name="Footer Placeholder 2">
            <a:extLst>
              <a:ext uri="{FF2B5EF4-FFF2-40B4-BE49-F238E27FC236}">
                <a16:creationId xmlns:a16="http://schemas.microsoft.com/office/drawing/2014/main" id="{84AFBC90-C1B2-4A2F-8B4D-8EF73E2E9918}"/>
              </a:ext>
            </a:extLst>
          </p:cNvPr>
          <p:cNvSpPr>
            <a:spLocks noGrp="1"/>
          </p:cNvSpPr>
          <p:nvPr>
            <p:ph type="ftr" sz="quarter" idx="11"/>
          </p:nvPr>
        </p:nvSpPr>
        <p:spPr/>
        <p:txBody>
          <a:bodyPr/>
          <a:lstStyle/>
          <a:p>
            <a:pPr>
              <a:defRPr/>
            </a:pPr>
            <a:r>
              <a:rPr lang="en-US"/>
              <a:t>Design Thinking_Review I</a:t>
            </a:r>
          </a:p>
        </p:txBody>
      </p:sp>
      <p:sp>
        <p:nvSpPr>
          <p:cNvPr id="4" name="Slide Number Placeholder 3">
            <a:extLst>
              <a:ext uri="{FF2B5EF4-FFF2-40B4-BE49-F238E27FC236}">
                <a16:creationId xmlns:a16="http://schemas.microsoft.com/office/drawing/2014/main" id="{93043B09-F0D1-4FEB-949B-9B027C826854}"/>
              </a:ext>
            </a:extLst>
          </p:cNvPr>
          <p:cNvSpPr>
            <a:spLocks noGrp="1"/>
          </p:cNvSpPr>
          <p:nvPr>
            <p:ph type="sldNum" sz="quarter" idx="12"/>
          </p:nvPr>
        </p:nvSpPr>
        <p:spPr/>
        <p:txBody>
          <a:bodyPr/>
          <a:lstStyle/>
          <a:p>
            <a:pPr>
              <a:defRPr/>
            </a:pPr>
            <a:fld id="{5F0AB417-7872-49F4-BFFF-3514A80AD662}" type="slidenum">
              <a:rPr lang="en-US" altLang="en-US" smtClean="0"/>
              <a:pPr>
                <a:defRPr/>
              </a:pPr>
              <a:t>8</a:t>
            </a:fld>
            <a:endParaRPr lang="en-US" altLang="en-US"/>
          </a:p>
        </p:txBody>
      </p:sp>
      <p:graphicFrame>
        <p:nvGraphicFramePr>
          <p:cNvPr id="7" name="Chart 6">
            <a:extLst>
              <a:ext uri="{FF2B5EF4-FFF2-40B4-BE49-F238E27FC236}">
                <a16:creationId xmlns:a16="http://schemas.microsoft.com/office/drawing/2014/main" id="{02F637C6-EFE3-47F7-B0F7-1F1B638B4088}"/>
              </a:ext>
            </a:extLst>
          </p:cNvPr>
          <p:cNvGraphicFramePr/>
          <p:nvPr/>
        </p:nvGraphicFramePr>
        <p:xfrm>
          <a:off x="6019799" y="1397000"/>
          <a:ext cx="2769094" cy="4064000"/>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descr="Forms response chart. Question title: How often do you forget to wear mask when you go out?. Number of responses: 38 responses.">
            <a:extLst>
              <a:ext uri="{FF2B5EF4-FFF2-40B4-BE49-F238E27FC236}">
                <a16:creationId xmlns:a16="http://schemas.microsoft.com/office/drawing/2014/main" id="{19060EAB-8711-4FA6-9AC5-D0757D513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 y="1882158"/>
            <a:ext cx="5913269" cy="3377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3358427-5A6D-430E-A8E5-11D04856E680}"/>
              </a:ext>
            </a:extLst>
          </p:cNvPr>
          <p:cNvSpPr txBox="1"/>
          <p:nvPr/>
        </p:nvSpPr>
        <p:spPr>
          <a:xfrm>
            <a:off x="106531" y="1512826"/>
            <a:ext cx="2484269" cy="369332"/>
          </a:xfrm>
          <a:prstGeom prst="rect">
            <a:avLst/>
          </a:prstGeom>
          <a:noFill/>
        </p:spPr>
        <p:txBody>
          <a:bodyPr wrap="square" rtlCol="0">
            <a:spAutoFit/>
          </a:bodyPr>
          <a:lstStyle/>
          <a:p>
            <a:r>
              <a:rPr lang="en-IN" dirty="0"/>
              <a:t>Before our project:</a:t>
            </a:r>
          </a:p>
        </p:txBody>
      </p:sp>
    </p:spTree>
    <p:extLst>
      <p:ext uri="{BB962C8B-B14F-4D97-AF65-F5344CB8AC3E}">
        <p14:creationId xmlns:p14="http://schemas.microsoft.com/office/powerpoint/2010/main" val="295513119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048604">
            <a:extLst>
              <a:ext uri="{FF2B5EF4-FFF2-40B4-BE49-F238E27FC236}">
                <a16:creationId xmlns:a16="http://schemas.microsoft.com/office/drawing/2014/main" id="{84815048-112A-41DB-A75D-EFE6C807247D}"/>
              </a:ext>
            </a:extLst>
          </p:cNvPr>
          <p:cNvSpPr txBox="1">
            <a:spLocks noChangeArrowheads="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latinLnBrk="1">
              <a:spcBef>
                <a:spcPct val="0"/>
              </a:spcBef>
              <a:buFontTx/>
              <a:buNone/>
            </a:pPr>
            <a:fld id="{9A778408-FEDE-4A8B-B1D5-85EC90678454}" type="slidenum">
              <a:rPr lang="en-US" altLang="en-US" sz="1200">
                <a:solidFill>
                  <a:srgbClr val="898989"/>
                </a:solidFill>
                <a:latin typeface="Tahoma" panose="020B0604030504040204" pitchFamily="34" charset="0"/>
                <a:sym typeface="Tahoma" panose="020B0604030504040204" pitchFamily="34" charset="0"/>
              </a:rPr>
              <a:pPr algn="r" latinLnBrk="1">
                <a:spcBef>
                  <a:spcPct val="0"/>
                </a:spcBef>
                <a:buFontTx/>
                <a:buNone/>
              </a:pPr>
              <a:t>9</a:t>
            </a:fld>
            <a:endParaRPr lang="en-US" altLang="en-US" sz="1200">
              <a:solidFill>
                <a:srgbClr val="898989"/>
              </a:solidFill>
              <a:latin typeface="Tahoma" panose="020B0604030504040204" pitchFamily="34" charset="0"/>
              <a:sym typeface="Tahoma" panose="020B0604030504040204" pitchFamily="34" charset="0"/>
            </a:endParaRPr>
          </a:p>
        </p:txBody>
      </p:sp>
      <p:sp>
        <p:nvSpPr>
          <p:cNvPr id="5" name="Rectangle 4">
            <a:extLst>
              <a:ext uri="{FF2B5EF4-FFF2-40B4-BE49-F238E27FC236}">
                <a16:creationId xmlns:a16="http://schemas.microsoft.com/office/drawing/2014/main" id="{34653854-7DCF-4506-909D-4F0488F49EB8}"/>
              </a:ext>
            </a:extLst>
          </p:cNvPr>
          <p:cNvSpPr/>
          <p:nvPr/>
        </p:nvSpPr>
        <p:spPr>
          <a:xfrm>
            <a:off x="2743200" y="-228600"/>
            <a:ext cx="2928938" cy="769938"/>
          </a:xfrm>
          <a:prstGeom prst="rect">
            <a:avLst/>
          </a:prstGeom>
        </p:spPr>
        <p:txBody>
          <a:bodyPr>
            <a:spAutoFit/>
          </a:bodyPr>
          <a:lstStyle/>
          <a:p>
            <a:pPr algn="ctr">
              <a:defRPr/>
            </a:pPr>
            <a:r>
              <a:rPr lang="en-US" altLang="en-US" b="1" dirty="0">
                <a:solidFill>
                  <a:schemeClr val="bg2">
                    <a:lumMod val="10000"/>
                  </a:schemeClr>
                </a:solidFill>
                <a:latin typeface="Times New Roman" pitchFamily="18" charset="0"/>
                <a:ea typeface="Times New Roman" pitchFamily="18" charset="0"/>
              </a:rPr>
              <a:t> </a:t>
            </a:r>
            <a:r>
              <a:rPr lang="en-US" altLang="en-US" sz="3600" b="1" dirty="0">
                <a:solidFill>
                  <a:schemeClr val="bg2">
                    <a:lumMod val="10000"/>
                  </a:schemeClr>
                </a:solidFill>
                <a:latin typeface="Times New Roman" pitchFamily="18" charset="0"/>
                <a:ea typeface="Times New Roman" pitchFamily="18" charset="0"/>
              </a:rPr>
              <a:t>PATENTS</a:t>
            </a:r>
            <a:r>
              <a:rPr lang="en-US" altLang="en-US" sz="4400" b="1" dirty="0">
                <a:solidFill>
                  <a:schemeClr val="bg2">
                    <a:lumMod val="10000"/>
                  </a:schemeClr>
                </a:solidFill>
                <a:latin typeface="Times New Roman" pitchFamily="18" charset="0"/>
                <a:ea typeface="Times New Roman" pitchFamily="18" charset="0"/>
              </a:rPr>
              <a:t> </a:t>
            </a:r>
          </a:p>
        </p:txBody>
      </p:sp>
      <p:graphicFrame>
        <p:nvGraphicFramePr>
          <p:cNvPr id="7" name="Table 6">
            <a:extLst>
              <a:ext uri="{FF2B5EF4-FFF2-40B4-BE49-F238E27FC236}">
                <a16:creationId xmlns:a16="http://schemas.microsoft.com/office/drawing/2014/main" id="{CF332756-7C27-4869-94B7-402CD29152FC}"/>
              </a:ext>
            </a:extLst>
          </p:cNvPr>
          <p:cNvGraphicFramePr>
            <a:graphicFrameLocks noGrp="1"/>
          </p:cNvGraphicFramePr>
          <p:nvPr>
            <p:extLst>
              <p:ext uri="{D42A27DB-BD31-4B8C-83A1-F6EECF244321}">
                <p14:modId xmlns:p14="http://schemas.microsoft.com/office/powerpoint/2010/main" val="2335030829"/>
              </p:ext>
            </p:extLst>
          </p:nvPr>
        </p:nvGraphicFramePr>
        <p:xfrm>
          <a:off x="168275" y="785814"/>
          <a:ext cx="8567739" cy="5570536"/>
        </p:xfrm>
        <a:graphic>
          <a:graphicData uri="http://schemas.openxmlformats.org/drawingml/2006/table">
            <a:tbl>
              <a:tblPr firstRow="1" bandRow="1">
                <a:tableStyleId>{5C22544A-7EE6-4342-B048-85BDC9FD1C3A}</a:tableStyleId>
              </a:tblPr>
              <a:tblGrid>
                <a:gridCol w="2141935">
                  <a:extLst>
                    <a:ext uri="{9D8B030D-6E8A-4147-A177-3AD203B41FA5}">
                      <a16:colId xmlns:a16="http://schemas.microsoft.com/office/drawing/2014/main" val="20000"/>
                    </a:ext>
                  </a:extLst>
                </a:gridCol>
                <a:gridCol w="1610877">
                  <a:extLst>
                    <a:ext uri="{9D8B030D-6E8A-4147-A177-3AD203B41FA5}">
                      <a16:colId xmlns:a16="http://schemas.microsoft.com/office/drawing/2014/main" val="20001"/>
                    </a:ext>
                  </a:extLst>
                </a:gridCol>
                <a:gridCol w="2582995">
                  <a:extLst>
                    <a:ext uri="{9D8B030D-6E8A-4147-A177-3AD203B41FA5}">
                      <a16:colId xmlns:a16="http://schemas.microsoft.com/office/drawing/2014/main" val="20002"/>
                    </a:ext>
                  </a:extLst>
                </a:gridCol>
                <a:gridCol w="2231932">
                  <a:extLst>
                    <a:ext uri="{9D8B030D-6E8A-4147-A177-3AD203B41FA5}">
                      <a16:colId xmlns:a16="http://schemas.microsoft.com/office/drawing/2014/main" val="20003"/>
                    </a:ext>
                  </a:extLst>
                </a:gridCol>
              </a:tblGrid>
              <a:tr h="942070">
                <a:tc>
                  <a:txBody>
                    <a:bodyPr/>
                    <a:lstStyle/>
                    <a:p>
                      <a:pPr algn="ctr"/>
                      <a:r>
                        <a:rPr lang="en-IN" sz="2000" dirty="0"/>
                        <a:t>PATENT NUMBER/FILE</a:t>
                      </a:r>
                    </a:p>
                  </a:txBody>
                  <a:tcPr marL="91427" marR="91427" marT="45717" marB="45717"/>
                </a:tc>
                <a:tc>
                  <a:txBody>
                    <a:bodyPr/>
                    <a:lstStyle/>
                    <a:p>
                      <a:pPr algn="ctr"/>
                      <a:r>
                        <a:rPr lang="en-IN" sz="2000" dirty="0"/>
                        <a:t>INVENTOR</a:t>
                      </a:r>
                    </a:p>
                  </a:txBody>
                  <a:tcPr marL="91427" marR="91427" marT="45717" marB="45717"/>
                </a:tc>
                <a:tc>
                  <a:txBody>
                    <a:bodyPr/>
                    <a:lstStyle/>
                    <a:p>
                      <a:pPr algn="ctr"/>
                      <a:r>
                        <a:rPr lang="en-IN" sz="2000" dirty="0"/>
                        <a:t>APPLICATIONS</a:t>
                      </a:r>
                    </a:p>
                  </a:txBody>
                  <a:tcPr marL="91427" marR="91427" marT="45717" marB="45717"/>
                </a:tc>
                <a:tc>
                  <a:txBody>
                    <a:bodyPr/>
                    <a:lstStyle/>
                    <a:p>
                      <a:pPr algn="ctr"/>
                      <a:r>
                        <a:rPr lang="en-IN" sz="2000" dirty="0"/>
                        <a:t>DIAGRAM</a:t>
                      </a:r>
                    </a:p>
                  </a:txBody>
                  <a:tcPr marL="91427" marR="91427" marT="45717" marB="45717"/>
                </a:tc>
                <a:extLst>
                  <a:ext uri="{0D108BD9-81ED-4DB2-BD59-A6C34878D82A}">
                    <a16:rowId xmlns:a16="http://schemas.microsoft.com/office/drawing/2014/main" val="10000"/>
                  </a:ext>
                </a:extLst>
              </a:tr>
              <a:tr h="4628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latin typeface="+mn-lt"/>
                          <a:ea typeface="+mn-ea"/>
                          <a:cs typeface="+mn-cs"/>
                        </a:rPr>
                        <a:t>1.US 9,639,740 B2</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latin typeface="+mn-lt"/>
                          <a:ea typeface="+mn-ea"/>
                          <a:cs typeface="+mn-cs"/>
                        </a:rPr>
                        <a:t> 2.5,781,650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i="0" kern="1200" dirty="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latin typeface="+mn-lt"/>
                          <a:ea typeface="+mn-ea"/>
                          <a:cs typeface="+mn-cs"/>
                        </a:rPr>
                        <a:t>3.US 2008/0092909 A1</a:t>
                      </a:r>
                      <a:endParaRPr lang="en-IN" sz="2000" b="0" i="0" kern="1200" dirty="0">
                        <a:solidFill>
                          <a:schemeClr val="dk1"/>
                        </a:solidFill>
                        <a:latin typeface="+mn-lt"/>
                        <a:ea typeface="+mn-ea"/>
                        <a:cs typeface="+mn-cs"/>
                      </a:endParaRPr>
                    </a:p>
                  </a:txBody>
                  <a:tcPr marL="91427" marR="91427" marT="45717" marB="45717"/>
                </a:tc>
                <a:tc>
                  <a:txBody>
                    <a:bodyPr/>
                    <a:lstStyle/>
                    <a:p>
                      <a:pPr algn="ctr"/>
                      <a:r>
                        <a:rPr lang="en-US" sz="2000" dirty="0">
                          <a:solidFill>
                            <a:schemeClr val="tx1">
                              <a:lumMod val="95000"/>
                              <a:lumOff val="5000"/>
                            </a:schemeClr>
                          </a:solidFill>
                        </a:rPr>
                        <a:t>Ray Ganong &amp;his team</a:t>
                      </a: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r>
                        <a:rPr lang="en-US" sz="2000" dirty="0">
                          <a:solidFill>
                            <a:schemeClr val="tx1">
                              <a:lumMod val="95000"/>
                              <a:lumOff val="5000"/>
                            </a:schemeClr>
                          </a:solidFill>
                        </a:rPr>
                        <a:t>Neil Lobo;</a:t>
                      </a:r>
                    </a:p>
                    <a:p>
                      <a:pPr algn="ctr"/>
                      <a:r>
                        <a:rPr lang="en-US" sz="2000" dirty="0">
                          <a:solidFill>
                            <a:schemeClr val="tx1">
                              <a:lumMod val="95000"/>
                              <a:lumOff val="5000"/>
                            </a:schemeClr>
                          </a:solidFill>
                        </a:rPr>
                        <a:t> Young Kwon</a:t>
                      </a: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r>
                        <a:rPr lang="en-US" sz="2000" dirty="0">
                          <a:solidFill>
                            <a:schemeClr val="tx1">
                              <a:lumMod val="95000"/>
                              <a:lumOff val="5000"/>
                            </a:schemeClr>
                          </a:solidFill>
                        </a:rPr>
                        <a:t>Jeanne Hahne</a:t>
                      </a:r>
                    </a:p>
                  </a:txBody>
                  <a:tcPr marL="91427" marR="91427" marT="45717" marB="45717"/>
                </a:tc>
                <a:tc>
                  <a:txBody>
                    <a:bodyPr/>
                    <a:lstStyle/>
                    <a:p>
                      <a:pPr algn="ctr"/>
                      <a:r>
                        <a:rPr lang="en-US" sz="2000" dirty="0">
                          <a:solidFill>
                            <a:schemeClr val="tx1">
                              <a:lumMod val="95000"/>
                              <a:lumOff val="5000"/>
                            </a:schemeClr>
                          </a:solidFill>
                        </a:rPr>
                        <a:t>Applied Recognition of face </a:t>
                      </a: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r>
                        <a:rPr lang="en-US" sz="2000" dirty="0">
                          <a:solidFill>
                            <a:schemeClr val="tx1">
                              <a:lumMod val="95000"/>
                              <a:lumOff val="5000"/>
                            </a:schemeClr>
                          </a:solidFill>
                        </a:rPr>
                        <a:t>Automatic feature detection in face</a:t>
                      </a: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endParaRPr lang="en-US" sz="2000" dirty="0">
                        <a:solidFill>
                          <a:schemeClr val="tx1">
                            <a:lumMod val="95000"/>
                            <a:lumOff val="5000"/>
                          </a:schemeClr>
                        </a:solidFill>
                      </a:endParaRPr>
                    </a:p>
                    <a:p>
                      <a:pPr algn="ctr"/>
                      <a:r>
                        <a:rPr lang="en-US" sz="2000" dirty="0">
                          <a:solidFill>
                            <a:schemeClr val="tx1">
                              <a:lumMod val="95000"/>
                              <a:lumOff val="5000"/>
                            </a:schemeClr>
                          </a:solidFill>
                        </a:rPr>
                        <a:t>Mask detector </a:t>
                      </a:r>
                      <a:endParaRPr lang="en-IN" sz="2000" dirty="0">
                        <a:solidFill>
                          <a:schemeClr val="tx1">
                            <a:lumMod val="95000"/>
                            <a:lumOff val="5000"/>
                          </a:schemeClr>
                        </a:solidFill>
                      </a:endParaRPr>
                    </a:p>
                  </a:txBody>
                  <a:tcPr marL="91427" marR="91427" marT="45717" marB="45717"/>
                </a:tc>
                <a:tc>
                  <a:txBody>
                    <a:bodyPr/>
                    <a:lstStyle/>
                    <a:p>
                      <a:pPr algn="ctr"/>
                      <a:endParaRPr lang="en-IN" sz="2000" dirty="0"/>
                    </a:p>
                  </a:txBody>
                  <a:tcPr marL="91427" marR="91427" marT="45717" marB="45717"/>
                </a:tc>
                <a:extLst>
                  <a:ext uri="{0D108BD9-81ED-4DB2-BD59-A6C34878D82A}">
                    <a16:rowId xmlns:a16="http://schemas.microsoft.com/office/drawing/2014/main" val="10001"/>
                  </a:ext>
                </a:extLst>
              </a:tr>
            </a:tbl>
          </a:graphicData>
        </a:graphic>
      </p:graphicFrame>
      <p:sp>
        <p:nvSpPr>
          <p:cNvPr id="3" name="Date Placeholder 2">
            <a:extLst>
              <a:ext uri="{FF2B5EF4-FFF2-40B4-BE49-F238E27FC236}">
                <a16:creationId xmlns:a16="http://schemas.microsoft.com/office/drawing/2014/main" id="{1541359F-661F-420C-83B9-D04BEEAC4903}"/>
              </a:ext>
            </a:extLst>
          </p:cNvPr>
          <p:cNvSpPr>
            <a:spLocks noGrp="1"/>
          </p:cNvSpPr>
          <p:nvPr>
            <p:ph type="dt" sz="quarter" idx="10"/>
          </p:nvPr>
        </p:nvSpPr>
        <p:spPr/>
        <p:txBody>
          <a:bodyPr/>
          <a:lstStyle/>
          <a:p>
            <a:pPr>
              <a:defRPr/>
            </a:pPr>
            <a:fld id="{7AE1D389-69BE-4CB2-A968-96F2FB87D629}" type="datetime1">
              <a:rPr lang="en-US" altLang="en-US"/>
              <a:pPr>
                <a:defRPr/>
              </a:pPr>
              <a:t>12/15/2020</a:t>
            </a:fld>
            <a:endParaRPr lang="en-US" altLang="en-US"/>
          </a:p>
        </p:txBody>
      </p:sp>
      <p:sp>
        <p:nvSpPr>
          <p:cNvPr id="4" name="Footer Placeholder 3">
            <a:extLst>
              <a:ext uri="{FF2B5EF4-FFF2-40B4-BE49-F238E27FC236}">
                <a16:creationId xmlns:a16="http://schemas.microsoft.com/office/drawing/2014/main" id="{CA355275-9F0A-43EC-93FC-01D46B47C149}"/>
              </a:ext>
            </a:extLst>
          </p:cNvPr>
          <p:cNvSpPr>
            <a:spLocks noGrp="1"/>
          </p:cNvSpPr>
          <p:nvPr>
            <p:ph type="ftr" sz="quarter" idx="11"/>
          </p:nvPr>
        </p:nvSpPr>
        <p:spPr/>
        <p:txBody>
          <a:bodyPr/>
          <a:lstStyle/>
          <a:p>
            <a:pPr>
              <a:defRPr/>
            </a:pPr>
            <a:r>
              <a:rPr lang="en-US" altLang="en-US"/>
              <a:t>Design Thinking_Review I</a:t>
            </a:r>
          </a:p>
        </p:txBody>
      </p:sp>
      <p:sp>
        <p:nvSpPr>
          <p:cNvPr id="14364" name="Slide Number Placeholder 5">
            <a:extLst>
              <a:ext uri="{FF2B5EF4-FFF2-40B4-BE49-F238E27FC236}">
                <a16:creationId xmlns:a16="http://schemas.microsoft.com/office/drawing/2014/main" id="{36F372F9-1980-4B89-A41F-0B4EDCC5B9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8F2E86B-84EA-492D-A31D-DDCD5BAC489F}" type="slidenum">
              <a:rPr lang="en-US" altLang="en-US" sz="1200" smtClean="0">
                <a:solidFill>
                  <a:srgbClr val="898989"/>
                </a:solidFill>
              </a:rPr>
              <a:pPr>
                <a:spcBef>
                  <a:spcPct val="0"/>
                </a:spcBef>
                <a:buFontTx/>
                <a:buNone/>
              </a:pPr>
              <a:t>9</a:t>
            </a:fld>
            <a:endParaRPr lang="en-US" altLang="en-US" sz="1200">
              <a:solidFill>
                <a:srgbClr val="898989"/>
              </a:solidFill>
            </a:endParaRPr>
          </a:p>
        </p:txBody>
      </p:sp>
      <p:pic>
        <p:nvPicPr>
          <p:cNvPr id="30" name="Picture 30">
            <a:extLst>
              <a:ext uri="{FF2B5EF4-FFF2-40B4-BE49-F238E27FC236}">
                <a16:creationId xmlns:a16="http://schemas.microsoft.com/office/drawing/2014/main" id="{F50C068B-25A3-6F45-A727-54F087A9E9EF}"/>
              </a:ext>
            </a:extLst>
          </p:cNvPr>
          <p:cNvPicPr>
            <a:picLocks noChangeAspect="1"/>
          </p:cNvPicPr>
          <p:nvPr/>
        </p:nvPicPr>
        <p:blipFill>
          <a:blip r:embed="rId2"/>
          <a:stretch>
            <a:fillRect/>
          </a:stretch>
        </p:blipFill>
        <p:spPr>
          <a:xfrm>
            <a:off x="6997886" y="4512264"/>
            <a:ext cx="1544366" cy="1844086"/>
          </a:xfrm>
          <a:prstGeom prst="rect">
            <a:avLst/>
          </a:prstGeom>
        </p:spPr>
      </p:pic>
      <p:pic>
        <p:nvPicPr>
          <p:cNvPr id="31" name="Picture 31">
            <a:extLst>
              <a:ext uri="{FF2B5EF4-FFF2-40B4-BE49-F238E27FC236}">
                <a16:creationId xmlns:a16="http://schemas.microsoft.com/office/drawing/2014/main" id="{FA7B18E3-A5BF-3043-9FD0-468E392017D1}"/>
              </a:ext>
            </a:extLst>
          </p:cNvPr>
          <p:cNvPicPr>
            <a:picLocks noChangeAspect="1"/>
          </p:cNvPicPr>
          <p:nvPr/>
        </p:nvPicPr>
        <p:blipFill>
          <a:blip r:embed="rId3"/>
          <a:stretch>
            <a:fillRect/>
          </a:stretch>
        </p:blipFill>
        <p:spPr>
          <a:xfrm>
            <a:off x="6942817" y="2201317"/>
            <a:ext cx="1712623" cy="1945822"/>
          </a:xfrm>
          <a:prstGeom prst="rect">
            <a:avLst/>
          </a:prstGeom>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1788</Words>
  <Application>Microsoft Office PowerPoint</Application>
  <PresentationFormat>On-screen Show (4:3)</PresentationFormat>
  <Paragraphs>509</Paragraphs>
  <Slides>39</Slides>
  <Notes>3</Notes>
  <HiddenSlides>0</HiddenSlides>
  <MMClips>4</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Arial</vt:lpstr>
      <vt:lpstr>Calibri</vt:lpstr>
      <vt:lpstr>Tahoma</vt:lpstr>
      <vt:lpstr>Times New Roman</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Maryada lodha</dc:creator>
  <cp:lastModifiedBy>nandhakumar raj</cp:lastModifiedBy>
  <cp:revision>154</cp:revision>
  <dcterms:modified xsi:type="dcterms:W3CDTF">2020-12-15T09:30:50Z</dcterms:modified>
</cp:coreProperties>
</file>